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2" r:id="rId1"/>
  </p:sldMasterIdLst>
  <p:notesMasterIdLst>
    <p:notesMasterId r:id="rId18"/>
  </p:notesMasterIdLst>
  <p:sldIdLst>
    <p:sldId id="486" r:id="rId2"/>
    <p:sldId id="441" r:id="rId3"/>
    <p:sldId id="488" r:id="rId4"/>
    <p:sldId id="490" r:id="rId5"/>
    <p:sldId id="491" r:id="rId6"/>
    <p:sldId id="492" r:id="rId7"/>
    <p:sldId id="493" r:id="rId8"/>
    <p:sldId id="494" r:id="rId9"/>
    <p:sldId id="495" r:id="rId10"/>
    <p:sldId id="496" r:id="rId11"/>
    <p:sldId id="497" r:id="rId12"/>
    <p:sldId id="498" r:id="rId13"/>
    <p:sldId id="499" r:id="rId14"/>
    <p:sldId id="439" r:id="rId15"/>
    <p:sldId id="487" r:id="rId16"/>
    <p:sldId id="43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0C4"/>
    <a:srgbClr val="97291F"/>
    <a:srgbClr val="597F71"/>
    <a:srgbClr val="1964A1"/>
    <a:srgbClr val="E29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4"/>
    <p:restoredTop sz="92376"/>
  </p:normalViewPr>
  <p:slideViewPr>
    <p:cSldViewPr snapToGrid="0" snapToObjects="1">
      <p:cViewPr varScale="1">
        <p:scale>
          <a:sx n="81" d="100"/>
          <a:sy n="81" d="100"/>
        </p:scale>
        <p:origin x="21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83560-200C-C04B-8D03-0559C81506A9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8C31-8F69-FB47-B1E1-F660823CB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3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85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1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1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5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4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4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93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2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1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3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F8C31-8F69-FB47-B1E1-F660823CB9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0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B8A69F-5829-F74F-9562-2137E9E0AC40}"/>
              </a:ext>
            </a:extLst>
          </p:cNvPr>
          <p:cNvSpPr/>
          <p:nvPr userDrawn="1"/>
        </p:nvSpPr>
        <p:spPr>
          <a:xfrm>
            <a:off x="3836895" y="1502470"/>
            <a:ext cx="4675985" cy="2987886"/>
          </a:xfrm>
          <a:prstGeom prst="rect">
            <a:avLst/>
          </a:prstGeom>
          <a:solidFill>
            <a:srgbClr val="597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702B1E-90D5-DE45-A31F-9645C387DE72}"/>
              </a:ext>
            </a:extLst>
          </p:cNvPr>
          <p:cNvSpPr txBox="1">
            <a:spLocks/>
          </p:cNvSpPr>
          <p:nvPr userDrawn="1"/>
        </p:nvSpPr>
        <p:spPr>
          <a:xfrm>
            <a:off x="3569450" y="1824684"/>
            <a:ext cx="5213366" cy="26656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0" cap="none" spc="0" dirty="0">
                <a:ln w="635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SemiBold" panose="020B0502020104020203" pitchFamily="34" charset="-79"/>
                <a:cs typeface="Gill Sans SemiBold" panose="020B0502020104020203" pitchFamily="34" charset="-79"/>
              </a:rPr>
              <a:t>CASB WINTER LEGISLATIVE CONFERENCE</a:t>
            </a:r>
          </a:p>
          <a:p>
            <a:pPr algn="ctr"/>
            <a:endParaRPr lang="en-US" sz="1400" b="1" i="0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n-US" sz="2800" b="0" i="0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panose="020B0502020104020203" pitchFamily="34" charset="-79"/>
                <a:cs typeface="Gill Sans" panose="020B0502020104020203" pitchFamily="34" charset="-79"/>
              </a:rPr>
              <a:t>FEBRUARY 27 – 28,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C609-A1C3-C648-A9C9-F6518B64A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5" b="21469"/>
          <a:stretch/>
        </p:blipFill>
        <p:spPr>
          <a:xfrm>
            <a:off x="908071" y="1502468"/>
            <a:ext cx="2859598" cy="2987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A6E97-0DF7-6247-9486-9B2C6E71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861"/>
          <a:stretch/>
        </p:blipFill>
        <p:spPr>
          <a:xfrm>
            <a:off x="8584597" y="1502471"/>
            <a:ext cx="2859598" cy="29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0762-32A4-A346-B99E-64764A1D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73478-E00C-6540-A582-065B71466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81DDA-5E7B-654A-9246-D276A967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D5B91-4EDD-6B4D-967B-3B8892FB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75D49-9196-B542-8448-4E0713AF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8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A346F5-34FE-8E4B-8CD0-537755777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32557-2070-F349-BAAA-DD567F370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53A5A-7B3F-9A49-86EC-509D53853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FBFC1-8E45-734A-B8C3-2989E530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F2FCB-00BB-4844-8711-70B1A928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4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Sponsor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104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4947D-C599-FA46-B482-0D2248DA5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1FB-CA5A-2745-BCE9-2FF911EC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36AC6-EF64-5241-87F2-15D2F6336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24C64-BDA2-2448-8696-BC4AD820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63BC7-4814-354B-8E5A-8AA7D07D9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A70B2-37EC-BF44-8FAC-E497A2E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1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4224-532A-4443-99D4-9F2438CB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F1AB-4D13-A24C-81AB-6072AB9A2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EF7E0-8CB2-DC4C-90BC-AAB086A76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25426-6A0B-8D45-905B-C81AB382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2EF02-1525-7047-82C1-29F7B0BD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012D-2180-FA40-9E3C-6C9E7A46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928B-CC41-3642-9944-17D8B03E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5EF22-4F9F-3F42-BB98-24CC3532E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D777E-2348-CB4D-BF7E-4C30A6886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BC3F8-05F0-2043-A361-8DFA7EDA1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1C9B0-A032-ED48-B73D-F12FF791E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2C47D-C5A3-554C-B98F-B1FC8480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C6AA5-F8A1-EA41-8CB8-6752B820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F1F29-C6AF-CB47-9082-56BEA688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2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5DF5-B396-7C48-ADE5-6FAAF26B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2831-75A7-6B40-B1F5-B7731A4C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4A22C-4CB9-564B-94DB-10E79490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E1E8D-7AF5-1440-9CEA-A1C1F12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BC102-31F6-5143-80B1-3EF3E308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2851B-6123-CD47-A16B-C35A6968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DDAB7-43F7-C44B-9D63-6D7733C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ED2D9-3E77-414C-8C22-29CCE5A2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0E263-5E15-704C-AD60-4B169A191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C8889-6E62-3644-952B-31E4840FF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FE620-512E-E940-9178-3794D8BB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099F-C152-094C-9740-BAB084E3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C8D78-2D17-CE4C-A069-26607468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4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6EA6-0BF3-634C-B086-1B1092C1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36CD0-548D-544A-A4D3-70C949F70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03A31-BDC0-724E-B22B-3290205CB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A3DCC-268D-8E4D-8AB8-D49B9C92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2FFECB-3807-A14D-A396-0AEF4D6E91EC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A321F-97B6-EA4C-870D-D05675A8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56D82-6866-414A-A88C-9F503F86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D91E8-AD09-BD49-9108-7A00D30F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175C4D-5575-7143-8E52-FBD06D85AB98}"/>
              </a:ext>
            </a:extLst>
          </p:cNvPr>
          <p:cNvSpPr/>
          <p:nvPr userDrawn="1"/>
        </p:nvSpPr>
        <p:spPr>
          <a:xfrm>
            <a:off x="69583" y="457200"/>
            <a:ext cx="4080271" cy="98554"/>
          </a:xfrm>
          <a:prstGeom prst="rect">
            <a:avLst/>
          </a:prstGeom>
          <a:solidFill>
            <a:srgbClr val="1964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B4A820-AB3C-0F49-A228-2A1ED7B3C834}"/>
              </a:ext>
            </a:extLst>
          </p:cNvPr>
          <p:cNvSpPr/>
          <p:nvPr userDrawn="1"/>
        </p:nvSpPr>
        <p:spPr>
          <a:xfrm>
            <a:off x="8042147" y="453642"/>
            <a:ext cx="4080270" cy="102112"/>
          </a:xfrm>
          <a:prstGeom prst="rect">
            <a:avLst/>
          </a:prstGeom>
          <a:solidFill>
            <a:srgbClr val="9729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E771E-3AC3-C740-9EC6-40A5DB41D8D8}"/>
              </a:ext>
            </a:extLst>
          </p:cNvPr>
          <p:cNvSpPr/>
          <p:nvPr userDrawn="1"/>
        </p:nvSpPr>
        <p:spPr>
          <a:xfrm>
            <a:off x="4244340" y="457202"/>
            <a:ext cx="3703320" cy="98552"/>
          </a:xfrm>
          <a:prstGeom prst="rect">
            <a:avLst/>
          </a:prstGeom>
          <a:solidFill>
            <a:srgbClr val="597F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B562CA-50AF-2444-A1E9-47108F1D5F5D}"/>
              </a:ext>
            </a:extLst>
          </p:cNvPr>
          <p:cNvSpPr/>
          <p:nvPr userDrawn="1"/>
        </p:nvSpPr>
        <p:spPr>
          <a:xfrm>
            <a:off x="4096065" y="5828418"/>
            <a:ext cx="8026351" cy="683532"/>
          </a:xfrm>
          <a:prstGeom prst="rect">
            <a:avLst/>
          </a:prstGeom>
          <a:solidFill>
            <a:srgbClr val="972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6861C-EFF9-5547-9CC8-618610B791FE}"/>
              </a:ext>
            </a:extLst>
          </p:cNvPr>
          <p:cNvSpPr txBox="1"/>
          <p:nvPr userDrawn="1"/>
        </p:nvSpPr>
        <p:spPr>
          <a:xfrm>
            <a:off x="5235582" y="5939351"/>
            <a:ext cx="723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latin typeface="Lemon/Milk light" panose="020B0303050302020204" pitchFamily="34" charset="0"/>
              </a:rPr>
              <a:t>2020 WINTER LEGISLATIVE CONFERENCE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44977A-BC38-FD47-ACA4-118F7C8CA2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730569" y="5939351"/>
            <a:ext cx="1117600" cy="438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37388-3AAC-CC46-910A-75026D9E980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5441" y="5449507"/>
            <a:ext cx="3855398" cy="127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56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304211-B4DC-C148-87CA-115979DBAE49}"/>
              </a:ext>
            </a:extLst>
          </p:cNvPr>
          <p:cNvSpPr txBox="1">
            <a:spLocks/>
          </p:cNvSpPr>
          <p:nvPr/>
        </p:nvSpPr>
        <p:spPr>
          <a:xfrm>
            <a:off x="2406296" y="4099559"/>
            <a:ext cx="2505317" cy="22225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Diego Rivera</a:t>
            </a:r>
          </a:p>
          <a:p>
            <a:r>
              <a:rPr lang="en-US" sz="2400" dirty="0"/>
              <a:t>Business Analyst</a:t>
            </a:r>
          </a:p>
          <a:p>
            <a:r>
              <a:rPr lang="en-US" sz="2400" dirty="0"/>
              <a:t>Phone2Action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F56009-011F-A642-BB68-774D501329EE}"/>
              </a:ext>
            </a:extLst>
          </p:cNvPr>
          <p:cNvSpPr txBox="1">
            <a:spLocks/>
          </p:cNvSpPr>
          <p:nvPr/>
        </p:nvSpPr>
        <p:spPr>
          <a:xfrm>
            <a:off x="447816" y="610337"/>
            <a:ext cx="1155022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291F"/>
                </a:solidFill>
              </a:rPr>
              <a:t>BREAKOUT SESSION: </a:t>
            </a:r>
          </a:p>
          <a:p>
            <a:r>
              <a:rPr lang="en-US" sz="4000" b="1" dirty="0">
                <a:solidFill>
                  <a:srgbClr val="97291F"/>
                </a:solidFill>
              </a:rPr>
              <a:t>Using Social Media to Influence Your Legislators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AA4BE7-D532-6647-A42F-4223F0441FC5}"/>
              </a:ext>
            </a:extLst>
          </p:cNvPr>
          <p:cNvSpPr txBox="1">
            <a:spLocks/>
          </p:cNvSpPr>
          <p:nvPr/>
        </p:nvSpPr>
        <p:spPr>
          <a:xfrm>
            <a:off x="6348846" y="4144772"/>
            <a:ext cx="2725882" cy="22225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Jason Glass</a:t>
            </a:r>
          </a:p>
          <a:p>
            <a:r>
              <a:rPr lang="en-US" sz="2400" dirty="0"/>
              <a:t>Superintendent</a:t>
            </a:r>
          </a:p>
          <a:p>
            <a:r>
              <a:rPr lang="en-US" sz="2400" dirty="0" err="1"/>
              <a:t>Jeffco</a:t>
            </a:r>
            <a:r>
              <a:rPr lang="en-US" sz="2400" dirty="0"/>
              <a:t> Public Schools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325EE-E517-9F43-AB09-658718C3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733" y="2019115"/>
            <a:ext cx="2080444" cy="2080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92F63E-9CD4-204C-B8E3-8BE1873E5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7" b="18439"/>
          <a:stretch/>
        </p:blipFill>
        <p:spPr>
          <a:xfrm>
            <a:off x="6677951" y="2019115"/>
            <a:ext cx="2067671" cy="20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1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C8E97-CF76-FD42-BD6B-B035F456A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"/>
            <a:ext cx="12192000" cy="68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4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26691-CAD3-1447-B02D-0EAC8F51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97"/>
            <a:ext cx="12192000" cy="67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9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A61FF-8FE5-7C42-8B9A-55FF1ED3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02"/>
            <a:ext cx="12192000" cy="67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7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56EBA-9727-7A47-B645-F5735563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6" y="0"/>
            <a:ext cx="12151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3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E5073-5652-C645-A732-D894DEE10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69" y="2330824"/>
            <a:ext cx="1387628" cy="3003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A1D5B-D205-F044-9781-4EFF17C39F50}"/>
              </a:ext>
            </a:extLst>
          </p:cNvPr>
          <p:cNvSpPr txBox="1"/>
          <p:nvPr/>
        </p:nvSpPr>
        <p:spPr>
          <a:xfrm>
            <a:off x="250542" y="627528"/>
            <a:ext cx="6096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MOBILE APP SESSIONS SURVEYS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9F3BF-1693-BF44-80B5-18A3C9ED7FE2}"/>
              </a:ext>
            </a:extLst>
          </p:cNvPr>
          <p:cNvSpPr txBox="1"/>
          <p:nvPr/>
        </p:nvSpPr>
        <p:spPr>
          <a:xfrm>
            <a:off x="417230" y="1107122"/>
            <a:ext cx="2277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1: On the home screen click on Schedule</a:t>
            </a:r>
          </a:p>
          <a:p>
            <a:endParaRPr lang="en-US" sz="20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EABF5-BB19-4342-90E6-847DD6CCA237}"/>
              </a:ext>
            </a:extLst>
          </p:cNvPr>
          <p:cNvSpPr txBox="1"/>
          <p:nvPr/>
        </p:nvSpPr>
        <p:spPr>
          <a:xfrm>
            <a:off x="3365960" y="1107122"/>
            <a:ext cx="2340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2: Click on the session you </a:t>
            </a:r>
          </a:p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are attending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EF907-2595-D84A-A9EC-B9F172197B1A}"/>
              </a:ext>
            </a:extLst>
          </p:cNvPr>
          <p:cNvSpPr txBox="1"/>
          <p:nvPr/>
        </p:nvSpPr>
        <p:spPr>
          <a:xfrm>
            <a:off x="6381943" y="1107122"/>
            <a:ext cx="2415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3: Click on the Leave Feedback star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9F0513-8DB3-B848-951E-8B855DB65BEE}"/>
              </a:ext>
            </a:extLst>
          </p:cNvPr>
          <p:cNvSpPr txBox="1"/>
          <p:nvPr/>
        </p:nvSpPr>
        <p:spPr>
          <a:xfrm>
            <a:off x="9211442" y="1107122"/>
            <a:ext cx="2661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4: Rate your session &amp; leave feedback, click Submit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2DDE5-92F0-5645-9043-45EE093EB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029" y="2330824"/>
            <a:ext cx="1375324" cy="2976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4018A-7CF9-9449-AF1C-0A39FE6A4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011" y="2366833"/>
            <a:ext cx="1375325" cy="2976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F13ACD-F713-6B44-B5B5-D95738327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197" y="2330824"/>
            <a:ext cx="1387628" cy="30031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0C505FC-0BCA-4842-88E4-8B01309E6209}"/>
              </a:ext>
            </a:extLst>
          </p:cNvPr>
          <p:cNvSpPr/>
          <p:nvPr/>
        </p:nvSpPr>
        <p:spPr>
          <a:xfrm>
            <a:off x="1200566" y="3654263"/>
            <a:ext cx="663388" cy="663388"/>
          </a:xfrm>
          <a:prstGeom prst="ellipse">
            <a:avLst/>
          </a:prstGeom>
          <a:noFill/>
          <a:ln w="57150">
            <a:solidFill>
              <a:srgbClr val="97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CC0C00-12F2-7B4A-9225-039F49454E94}"/>
              </a:ext>
            </a:extLst>
          </p:cNvPr>
          <p:cNvSpPr/>
          <p:nvPr/>
        </p:nvSpPr>
        <p:spPr>
          <a:xfrm>
            <a:off x="3567471" y="3322569"/>
            <a:ext cx="968618" cy="663388"/>
          </a:xfrm>
          <a:prstGeom prst="ellipse">
            <a:avLst/>
          </a:prstGeom>
          <a:noFill/>
          <a:ln w="57150">
            <a:solidFill>
              <a:srgbClr val="97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DA97A8-1D67-6E4A-B407-67686931EDA5}"/>
              </a:ext>
            </a:extLst>
          </p:cNvPr>
          <p:cNvSpPr/>
          <p:nvPr/>
        </p:nvSpPr>
        <p:spPr>
          <a:xfrm>
            <a:off x="6872405" y="3143408"/>
            <a:ext cx="663388" cy="663388"/>
          </a:xfrm>
          <a:prstGeom prst="ellipse">
            <a:avLst/>
          </a:prstGeom>
          <a:noFill/>
          <a:ln w="57150">
            <a:solidFill>
              <a:srgbClr val="97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E64EC5-F36B-9F48-A608-5419ECBC934D}"/>
              </a:ext>
            </a:extLst>
          </p:cNvPr>
          <p:cNvCxnSpPr/>
          <p:nvPr/>
        </p:nvCxnSpPr>
        <p:spPr>
          <a:xfrm>
            <a:off x="417230" y="3985957"/>
            <a:ext cx="783336" cy="0"/>
          </a:xfrm>
          <a:prstGeom prst="straightConnector1">
            <a:avLst/>
          </a:prstGeom>
          <a:ln w="57150">
            <a:solidFill>
              <a:srgbClr val="9729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D02F1D-4D5E-DF41-AAA6-530B71A13125}"/>
              </a:ext>
            </a:extLst>
          </p:cNvPr>
          <p:cNvCxnSpPr/>
          <p:nvPr/>
        </p:nvCxnSpPr>
        <p:spPr>
          <a:xfrm>
            <a:off x="2694735" y="3654263"/>
            <a:ext cx="783336" cy="0"/>
          </a:xfrm>
          <a:prstGeom prst="straightConnector1">
            <a:avLst/>
          </a:prstGeom>
          <a:ln w="57150">
            <a:solidFill>
              <a:srgbClr val="9729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29AE88-C45D-8D4B-8104-3CF62731A02B}"/>
              </a:ext>
            </a:extLst>
          </p:cNvPr>
          <p:cNvCxnSpPr/>
          <p:nvPr/>
        </p:nvCxnSpPr>
        <p:spPr>
          <a:xfrm>
            <a:off x="5990275" y="3457039"/>
            <a:ext cx="783336" cy="0"/>
          </a:xfrm>
          <a:prstGeom prst="straightConnector1">
            <a:avLst/>
          </a:prstGeom>
          <a:ln w="57150">
            <a:solidFill>
              <a:srgbClr val="9729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773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449EE-E702-CE4A-9D8E-2D02807AEE06}"/>
              </a:ext>
            </a:extLst>
          </p:cNvPr>
          <p:cNvSpPr txBox="1"/>
          <p:nvPr/>
        </p:nvSpPr>
        <p:spPr>
          <a:xfrm>
            <a:off x="250541" y="627528"/>
            <a:ext cx="771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MOBILE APP GENERAL CONFERENCE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59A37-68F6-9047-8BD0-E3F83BFB7F44}"/>
              </a:ext>
            </a:extLst>
          </p:cNvPr>
          <p:cNvSpPr txBox="1"/>
          <p:nvPr/>
        </p:nvSpPr>
        <p:spPr>
          <a:xfrm>
            <a:off x="296226" y="1107122"/>
            <a:ext cx="383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1: From the menu, make sure you are logged into the app</a:t>
            </a:r>
          </a:p>
          <a:p>
            <a:endParaRPr lang="en-US" sz="20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8F82E-5821-8046-98F5-5B47739FB913}"/>
              </a:ext>
            </a:extLst>
          </p:cNvPr>
          <p:cNvSpPr txBox="1"/>
          <p:nvPr/>
        </p:nvSpPr>
        <p:spPr>
          <a:xfrm>
            <a:off x="4495892" y="1107122"/>
            <a:ext cx="359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2: On the home screen click the Conference Survey tile</a:t>
            </a:r>
          </a:p>
          <a:p>
            <a:endParaRPr lang="en-US" sz="20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C94D9-5CE1-F943-A21B-5740E2CE1097}"/>
              </a:ext>
            </a:extLst>
          </p:cNvPr>
          <p:cNvSpPr txBox="1"/>
          <p:nvPr/>
        </p:nvSpPr>
        <p:spPr>
          <a:xfrm>
            <a:off x="8306170" y="1107122"/>
            <a:ext cx="359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STEP 1: Rate the conference, click Submit</a:t>
            </a:r>
          </a:p>
          <a:p>
            <a:endParaRPr lang="en-US" sz="20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CE489C-878D-3A43-8B99-A0401186067C}"/>
              </a:ext>
            </a:extLst>
          </p:cNvPr>
          <p:cNvCxnSpPr/>
          <p:nvPr/>
        </p:nvCxnSpPr>
        <p:spPr>
          <a:xfrm>
            <a:off x="460349" y="3962915"/>
            <a:ext cx="783336" cy="0"/>
          </a:xfrm>
          <a:prstGeom prst="straightConnector1">
            <a:avLst/>
          </a:prstGeom>
          <a:ln w="57150">
            <a:solidFill>
              <a:srgbClr val="9729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A9F7A5-A184-5044-95CF-F8253C9C168C}"/>
              </a:ext>
            </a:extLst>
          </p:cNvPr>
          <p:cNvCxnSpPr/>
          <p:nvPr/>
        </p:nvCxnSpPr>
        <p:spPr>
          <a:xfrm>
            <a:off x="4489939" y="3739030"/>
            <a:ext cx="783336" cy="0"/>
          </a:xfrm>
          <a:prstGeom prst="straightConnector1">
            <a:avLst/>
          </a:prstGeom>
          <a:ln w="57150">
            <a:solidFill>
              <a:srgbClr val="9729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79348EE-E75E-AB48-A4C8-2D4C1832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73" y="1868794"/>
            <a:ext cx="1570432" cy="33988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C3A12B7-74D1-7E43-BA35-D0150A7B2BA6}"/>
              </a:ext>
            </a:extLst>
          </p:cNvPr>
          <p:cNvSpPr/>
          <p:nvPr/>
        </p:nvSpPr>
        <p:spPr>
          <a:xfrm>
            <a:off x="5348527" y="3443827"/>
            <a:ext cx="718057" cy="718057"/>
          </a:xfrm>
          <a:prstGeom prst="ellipse">
            <a:avLst/>
          </a:prstGeom>
          <a:noFill/>
          <a:ln w="57150">
            <a:solidFill>
              <a:srgbClr val="97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9ECAEC-6298-A74B-BBF2-7918CE8F6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275" y="1905838"/>
            <a:ext cx="1553317" cy="33617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A44506E-2841-4046-B016-1C7E70E153C4}"/>
              </a:ext>
            </a:extLst>
          </p:cNvPr>
          <p:cNvSpPr/>
          <p:nvPr/>
        </p:nvSpPr>
        <p:spPr>
          <a:xfrm>
            <a:off x="1361397" y="3755979"/>
            <a:ext cx="837559" cy="413872"/>
          </a:xfrm>
          <a:prstGeom prst="ellipse">
            <a:avLst/>
          </a:prstGeom>
          <a:noFill/>
          <a:ln w="57150">
            <a:solidFill>
              <a:srgbClr val="97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1B2041-0373-D045-8236-8B5419A6F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116" y="1831750"/>
            <a:ext cx="1587549" cy="34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2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711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33EE-FD0B-CA44-9EDD-43D369E8E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520" y="4619655"/>
            <a:ext cx="11290859" cy="566738"/>
          </a:xfrm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chemeClr val="accent6"/>
                </a:solidFill>
              </a:rPr>
            </a:br>
            <a:br>
              <a:rPr lang="en-US" sz="4000" b="1" u="sng" dirty="0">
                <a:solidFill>
                  <a:srgbClr val="97291F"/>
                </a:solidFill>
              </a:rPr>
            </a:br>
            <a:br>
              <a:rPr lang="en-US" sz="4000" b="1" dirty="0">
                <a:solidFill>
                  <a:schemeClr val="accent6"/>
                </a:solidFill>
              </a:rPr>
            </a:br>
            <a:br>
              <a:rPr lang="en-US" sz="4000" b="1" dirty="0">
                <a:solidFill>
                  <a:schemeClr val="accent6"/>
                </a:solidFill>
              </a:rPr>
            </a:br>
            <a:r>
              <a:rPr lang="en-US" sz="4000" b="1" u="sng" dirty="0">
                <a:solidFill>
                  <a:srgbClr val="97291F"/>
                </a:solidFill>
              </a:rPr>
              <a:t>The History Colorado Center</a:t>
            </a:r>
            <a:br>
              <a:rPr lang="en-US" sz="4000" b="1" u="sng" dirty="0">
                <a:solidFill>
                  <a:srgbClr val="97291F"/>
                </a:solidFill>
              </a:rPr>
            </a:br>
            <a:r>
              <a:rPr lang="en-US" sz="4000" b="1" dirty="0" err="1">
                <a:solidFill>
                  <a:schemeClr val="accent6"/>
                </a:solidFill>
              </a:rPr>
              <a:t>Wifi</a:t>
            </a:r>
            <a:r>
              <a:rPr lang="en-US" sz="4000" b="1" dirty="0">
                <a:solidFill>
                  <a:schemeClr val="accent6"/>
                </a:solidFill>
              </a:rPr>
              <a:t> Network: </a:t>
            </a:r>
            <a:r>
              <a:rPr lang="en-US" sz="4000" dirty="0" err="1">
                <a:solidFill>
                  <a:schemeClr val="accent6"/>
                </a:solidFill>
              </a:rPr>
              <a:t>eventswifi</a:t>
            </a:r>
            <a:br>
              <a:rPr lang="en-US" sz="4000" b="1" dirty="0">
                <a:solidFill>
                  <a:schemeClr val="accent6"/>
                </a:solidFill>
              </a:rPr>
            </a:br>
            <a:r>
              <a:rPr lang="en-US" sz="4000" b="1" dirty="0" err="1">
                <a:solidFill>
                  <a:schemeClr val="accent6"/>
                </a:solidFill>
              </a:rPr>
              <a:t>Wifi</a:t>
            </a:r>
            <a:r>
              <a:rPr lang="en-US" sz="4000" b="1" dirty="0">
                <a:solidFill>
                  <a:schemeClr val="accent6"/>
                </a:solidFill>
              </a:rPr>
              <a:t> Password:   </a:t>
            </a:r>
            <a:r>
              <a:rPr lang="en-US" sz="4000" dirty="0">
                <a:solidFill>
                  <a:schemeClr val="accent6"/>
                </a:solidFill>
              </a:rPr>
              <a:t>none, open network</a:t>
            </a:r>
            <a:endParaRPr lang="en-US" sz="4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3A11AC-B725-924A-A408-7D69BA1DEC12}"/>
              </a:ext>
            </a:extLst>
          </p:cNvPr>
          <p:cNvSpPr txBox="1">
            <a:spLocks/>
          </p:cNvSpPr>
          <p:nvPr/>
        </p:nvSpPr>
        <p:spPr>
          <a:xfrm>
            <a:off x="447816" y="790452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97291F"/>
                </a:solidFill>
              </a:rPr>
              <a:t>WIFI INFORMATION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F3495B-6AE7-7745-966B-A7B1FE884ECB}"/>
              </a:ext>
            </a:extLst>
          </p:cNvPr>
          <p:cNvSpPr/>
          <p:nvPr/>
        </p:nvSpPr>
        <p:spPr>
          <a:xfrm>
            <a:off x="1010520" y="1440033"/>
            <a:ext cx="10876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97291F"/>
                </a:solidFill>
                <a:latin typeface="+mj-lt"/>
              </a:rPr>
              <a:t>The ART, a hotel </a:t>
            </a:r>
          </a:p>
          <a:p>
            <a:r>
              <a:rPr lang="en-US" sz="4000" b="1" dirty="0" err="1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sz="4000" b="1" dirty="0">
                <a:solidFill>
                  <a:schemeClr val="accent6"/>
                </a:solidFill>
                <a:latin typeface="+mj-lt"/>
              </a:rPr>
              <a:t> Network: </a:t>
            </a:r>
            <a:r>
              <a:rPr lang="en-US" sz="4000" dirty="0" err="1">
                <a:solidFill>
                  <a:schemeClr val="accent6"/>
                </a:solidFill>
                <a:latin typeface="+mj-lt"/>
              </a:rPr>
              <a:t>Art_Hotel_Conference</a:t>
            </a:r>
            <a:br>
              <a:rPr lang="en-US" sz="4000" b="1" dirty="0">
                <a:solidFill>
                  <a:schemeClr val="accent6"/>
                </a:solidFill>
                <a:latin typeface="+mj-lt"/>
              </a:rPr>
            </a:br>
            <a:r>
              <a:rPr lang="en-US" sz="4000" b="1" dirty="0" err="1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sz="4000" b="1" dirty="0">
                <a:solidFill>
                  <a:schemeClr val="accent6"/>
                </a:solidFill>
                <a:latin typeface="+mj-lt"/>
              </a:rPr>
              <a:t> Password</a:t>
            </a:r>
            <a:r>
              <a:rPr lang="en-US" sz="4000" b="1">
                <a:solidFill>
                  <a:schemeClr val="accent6"/>
                </a:solidFill>
                <a:latin typeface="+mj-lt"/>
              </a:rPr>
              <a:t>: </a:t>
            </a:r>
            <a:r>
              <a:rPr lang="en-US" sz="4000">
                <a:solidFill>
                  <a:schemeClr val="accent6"/>
                </a:solidFill>
                <a:latin typeface="+mj-lt"/>
              </a:rPr>
              <a:t>Butterfield</a:t>
            </a:r>
            <a:endParaRPr lang="en-US" sz="40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15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B1DF42-470A-374A-B42F-A0F1539F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4" y="0"/>
            <a:ext cx="12075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39093-F088-254C-AF09-057EE110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5" y="0"/>
            <a:ext cx="12149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56A38-1650-9744-9CB0-204752CE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C7ED2-AB95-0A40-9E88-DD1A50A3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1" y="0"/>
            <a:ext cx="11985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EBA9A-D0FF-F640-B15C-2FDD10E3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0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46FA8-F953-B247-83D6-536DA14C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" y="0"/>
            <a:ext cx="12187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0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3CA1C-721F-9D4C-A8C8-60559387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2"/>
            <a:ext cx="12192000" cy="68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2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2509</TotalTime>
  <Words>164</Words>
  <Application>Microsoft Macintosh PowerPoint</Application>
  <PresentationFormat>Widescreen</PresentationFormat>
  <Paragraphs>38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Gill Sans</vt:lpstr>
      <vt:lpstr>Gill Sans SemiBold</vt:lpstr>
      <vt:lpstr>Lemon/Milk light</vt:lpstr>
      <vt:lpstr>Custom Design</vt:lpstr>
      <vt:lpstr>PowerPoint Presentation</vt:lpstr>
      <vt:lpstr>    The History Colorado Center Wifi Network: eventswifi Wifi Password:   none, open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smeek@casb.org</dc:creator>
  <cp:lastModifiedBy>smeek@casb.org</cp:lastModifiedBy>
  <cp:revision>163</cp:revision>
  <dcterms:created xsi:type="dcterms:W3CDTF">2019-11-30T17:30:10Z</dcterms:created>
  <dcterms:modified xsi:type="dcterms:W3CDTF">2020-02-27T12:08:28Z</dcterms:modified>
</cp:coreProperties>
</file>