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6858000" cx="12192000"/>
  <p:notesSz cx="7010400" cy="9296400"/>
  <p:embeddedFontLst>
    <p:embeddedFont>
      <p:font typeface="Roboto Slab"/>
      <p:regular r:id="rId20"/>
      <p:bold r:id="rId21"/>
    </p:embeddedFont>
    <p:embeddedFont>
      <p:font typeface="Raleway"/>
      <p:regular r:id="rId22"/>
      <p:bold r:id="rId23"/>
      <p:italic r:id="rId24"/>
      <p:boldItalic r:id="rId25"/>
    </p:embeddedFont>
    <p:embeddedFont>
      <p:font typeface="Lato"/>
      <p:regular r:id="rId26"/>
      <p:bold r:id="rId27"/>
      <p:italic r:id="rId28"/>
      <p:boldItalic r:id="rId29"/>
    </p:embeddedFont>
    <p:embeddedFont>
      <p:font typeface="Bitter"/>
      <p:regular r:id="rId30"/>
      <p:bold r:id="rId31"/>
      <p:italic r:id="rId32"/>
      <p:boldItalic r:id="rId33"/>
    </p:embeddedFont>
    <p:embeddedFont>
      <p:font typeface="Open Sans ExtraBold"/>
      <p:bold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aren Quanbeck"/>
  <p:cmAuthor clrIdx="1" id="1" initials="" lastIdx="1" name="Samantha Ols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22" Type="http://schemas.openxmlformats.org/officeDocument/2006/relationships/font" Target="fonts/Raleway-regular.fntdata"/><Relationship Id="rId21" Type="http://schemas.openxmlformats.org/officeDocument/2006/relationships/font" Target="fonts/RobotoSlab-bold.fntdata"/><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26" Type="http://schemas.openxmlformats.org/officeDocument/2006/relationships/font" Target="fonts/Lato-regular.fntdata"/><Relationship Id="rId25" Type="http://schemas.openxmlformats.org/officeDocument/2006/relationships/font" Target="fonts/Raleway-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ato-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Bitter-bold.fntdata"/><Relationship Id="rId30" Type="http://schemas.openxmlformats.org/officeDocument/2006/relationships/font" Target="fonts/Bitter-regular.fntdata"/><Relationship Id="rId11" Type="http://schemas.openxmlformats.org/officeDocument/2006/relationships/slide" Target="slides/slide4.xml"/><Relationship Id="rId33" Type="http://schemas.openxmlformats.org/officeDocument/2006/relationships/font" Target="fonts/Bitter-boldItalic.fntdata"/><Relationship Id="rId10" Type="http://schemas.openxmlformats.org/officeDocument/2006/relationships/slide" Target="slides/slide3.xml"/><Relationship Id="rId32" Type="http://schemas.openxmlformats.org/officeDocument/2006/relationships/font" Target="fonts/Bitter-italic.fntdata"/><Relationship Id="rId13" Type="http://schemas.openxmlformats.org/officeDocument/2006/relationships/slide" Target="slides/slide6.xml"/><Relationship Id="rId35" Type="http://schemas.openxmlformats.org/officeDocument/2006/relationships/font" Target="fonts/OpenSansExtraBold-boldItalic.fntdata"/><Relationship Id="rId12" Type="http://schemas.openxmlformats.org/officeDocument/2006/relationships/slide" Target="slides/slide5.xml"/><Relationship Id="rId34" Type="http://schemas.openxmlformats.org/officeDocument/2006/relationships/font" Target="fonts/OpenSansExtraBold-bold.fntdata"/><Relationship Id="rId15" Type="http://schemas.openxmlformats.org/officeDocument/2006/relationships/slide" Target="slides/slide8.xml"/><Relationship Id="rId37" Type="http://schemas.openxmlformats.org/officeDocument/2006/relationships/font" Target="fonts/OpenSans-bold.fntdata"/><Relationship Id="rId14" Type="http://schemas.openxmlformats.org/officeDocument/2006/relationships/slide" Target="slides/slide7.xml"/><Relationship Id="rId36" Type="http://schemas.openxmlformats.org/officeDocument/2006/relationships/font" Target="fonts/OpenSans-regular.fntdata"/><Relationship Id="rId17" Type="http://schemas.openxmlformats.org/officeDocument/2006/relationships/slide" Target="slides/slide10.xml"/><Relationship Id="rId39" Type="http://schemas.openxmlformats.org/officeDocument/2006/relationships/font" Target="fonts/OpenSans-boldItalic.fntdata"/><Relationship Id="rId16" Type="http://schemas.openxmlformats.org/officeDocument/2006/relationships/slide" Target="slides/slide9.xml"/><Relationship Id="rId38" Type="http://schemas.openxmlformats.org/officeDocument/2006/relationships/font" Target="fonts/OpenSans-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1-29T19:04:48.059">
    <p:pos x="264" y="284"/>
    <p:text>@samanthajlong@gmail.com could you help us with 1 pagers for anything in the leadership &amp; governance? RSA for example? What else do we have? We'd like to put in the room for folks to take
_Reassigned to samanthajlong@gmail.com_</p:text>
  </p:cm>
  <p:cm authorId="1" idx="1" dt="2023-11-29T19:04:48.059">
    <p:pos x="264" y="284"/>
    <p:text>You bet - I am going to delete this comment so that I can share with CASB but will work on this end of week and early next. I can bring them with me unless you prefer to - in which case let's sync up about when to get them to you.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701040" y="4473892"/>
            <a:ext cx="5608320" cy="3660458"/>
          </a:xfrm>
          <a:prstGeom prst="rect">
            <a:avLst/>
          </a:prstGeom>
        </p:spPr>
        <p:txBody>
          <a:bodyPr anchorCtr="0" anchor="t" bIns="46575" lIns="93175" spcFirstLastPara="1" rIns="93175" wrap="square" tIns="46575">
            <a:noAutofit/>
          </a:bodyPr>
          <a:lstStyle/>
          <a:p>
            <a:pPr indent="0" lvl="0" marL="0" rtl="0" algn="l">
              <a:lnSpc>
                <a:spcPct val="115000"/>
              </a:lnSpc>
              <a:spcBef>
                <a:spcPts val="1200"/>
              </a:spcBef>
              <a:spcAft>
                <a:spcPts val="0"/>
              </a:spcAft>
              <a:buClr>
                <a:schemeClr val="dk1"/>
              </a:buClr>
              <a:buSzPts val="1100"/>
              <a:buFont typeface="Arial"/>
              <a:buNone/>
            </a:pPr>
            <a:r>
              <a:rPr b="1" lang="en-US" sz="1050">
                <a:latin typeface="Arial"/>
                <a:ea typeface="Arial"/>
                <a:cs typeface="Arial"/>
                <a:sym typeface="Arial"/>
              </a:rPr>
              <a:t>RH opens</a:t>
            </a:r>
            <a:endParaRPr b="1" sz="105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b="1" sz="1050">
              <a:latin typeface="Arial"/>
              <a:ea typeface="Arial"/>
              <a:cs typeface="Arial"/>
              <a:sym typeface="Arial"/>
            </a:endParaRPr>
          </a:p>
          <a:p>
            <a:pPr indent="0" lvl="0" marL="0" rtl="0" algn="l">
              <a:lnSpc>
                <a:spcPct val="115000"/>
              </a:lnSpc>
              <a:spcBef>
                <a:spcPts val="120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76" name="Google Shape;76;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924f8efc2d_1_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924f8efc2d_1_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None/>
            </a:pPr>
            <a:r>
              <a:rPr lang="en-US"/>
              <a:t>Put details in the notes on CEI L &amp; G offerings:</a:t>
            </a:r>
            <a:endParaRPr/>
          </a:p>
          <a:p>
            <a:pPr indent="-317500" lvl="0" marL="457200" rtl="0" algn="l">
              <a:lnSpc>
                <a:spcPct val="115000"/>
              </a:lnSpc>
              <a:spcBef>
                <a:spcPts val="0"/>
              </a:spcBef>
              <a:spcAft>
                <a:spcPts val="0"/>
              </a:spcAft>
              <a:buSzPts val="1400"/>
              <a:buChar char="●"/>
            </a:pPr>
            <a:r>
              <a:rPr lang="en-US"/>
              <a:t>Strategic planning &amp; implementation support</a:t>
            </a:r>
            <a:endParaRPr/>
          </a:p>
          <a:p>
            <a:pPr indent="-317500" lvl="0" marL="457200" rtl="0" algn="l">
              <a:lnSpc>
                <a:spcPct val="115000"/>
              </a:lnSpc>
              <a:spcBef>
                <a:spcPts val="0"/>
              </a:spcBef>
              <a:spcAft>
                <a:spcPts val="0"/>
              </a:spcAft>
              <a:buSzPts val="1400"/>
              <a:buChar char="●"/>
            </a:pPr>
            <a:r>
              <a:rPr lang="en-US"/>
              <a:t>RSA</a:t>
            </a:r>
            <a:endParaRPr/>
          </a:p>
          <a:p>
            <a:pPr indent="-317500" lvl="0" marL="457200" rtl="0" algn="l">
              <a:lnSpc>
                <a:spcPct val="115000"/>
              </a:lnSpc>
              <a:spcBef>
                <a:spcPts val="0"/>
              </a:spcBef>
              <a:spcAft>
                <a:spcPts val="0"/>
              </a:spcAft>
              <a:buSzPts val="1400"/>
              <a:buChar char="●"/>
            </a:pPr>
            <a:r>
              <a:rPr lang="en-US"/>
              <a:t>DNC</a:t>
            </a:r>
            <a:endParaRPr/>
          </a:p>
          <a:p>
            <a:pPr indent="-317500" lvl="0" marL="457200" rtl="0" algn="l">
              <a:lnSpc>
                <a:spcPct val="115000"/>
              </a:lnSpc>
              <a:spcBef>
                <a:spcPts val="0"/>
              </a:spcBef>
              <a:spcAft>
                <a:spcPts val="0"/>
              </a:spcAft>
              <a:buSzPts val="1400"/>
              <a:buChar char="●"/>
            </a:pPr>
            <a:r>
              <a:rPr lang="en-US"/>
              <a:t>Executive Coaching</a:t>
            </a:r>
            <a:endParaRPr/>
          </a:p>
          <a:p>
            <a:pPr indent="-317500" lvl="0" marL="457200" rtl="0" algn="l">
              <a:lnSpc>
                <a:spcPct val="115000"/>
              </a:lnSpc>
              <a:spcBef>
                <a:spcPts val="0"/>
              </a:spcBef>
              <a:spcAft>
                <a:spcPts val="0"/>
              </a:spcAft>
              <a:buSzPts val="1400"/>
              <a:buChar char="●"/>
            </a:pPr>
            <a:r>
              <a:rPr lang="en-US"/>
              <a:t>Governance Team Workshops</a:t>
            </a:r>
            <a:endParaRPr/>
          </a:p>
          <a:p>
            <a:pPr indent="-317500" lvl="0" marL="457200" rtl="0" algn="l">
              <a:lnSpc>
                <a:spcPct val="115000"/>
              </a:lnSpc>
              <a:spcBef>
                <a:spcPts val="0"/>
              </a:spcBef>
              <a:spcAft>
                <a:spcPts val="0"/>
              </a:spcAft>
              <a:buSzPts val="1400"/>
              <a:buChar char="●"/>
            </a:pPr>
            <a:r>
              <a:rPr lang="en-US"/>
              <a:t>School Board Planning &amp; New Superintendent Transition Support</a:t>
            </a:r>
            <a:endParaRPr/>
          </a:p>
        </p:txBody>
      </p:sp>
      <p:sp>
        <p:nvSpPr>
          <p:cNvPr id="157" name="Google Shape;157;g2924f8efc2d_1_9: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9ead33d8d7_0_5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29ead33d8d7_0_53: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None/>
            </a:pPr>
            <a:r>
              <a:rPr b="1" lang="en-US" sz="1100">
                <a:latin typeface="Arial"/>
                <a:ea typeface="Arial"/>
                <a:cs typeface="Arial"/>
                <a:sym typeface="Arial"/>
              </a:rPr>
              <a:t>45-55: </a:t>
            </a:r>
            <a:r>
              <a:rPr lang="en-US"/>
              <a:t>CEI’s Rural Superintendent Academy Supports new/experienced superintendents and district and school leaders to develop and advance rural system leadership capacity </a:t>
            </a:r>
            <a:endParaRPr/>
          </a:p>
          <a:p>
            <a:pPr indent="-304800" lvl="1" marL="914400" rtl="0" algn="l">
              <a:lnSpc>
                <a:spcPct val="115000"/>
              </a:lnSpc>
              <a:spcBef>
                <a:spcPts val="0"/>
              </a:spcBef>
              <a:spcAft>
                <a:spcPts val="0"/>
              </a:spcAft>
              <a:buClr>
                <a:schemeClr val="dk1"/>
              </a:buClr>
              <a:buSzPts val="1200"/>
              <a:buFont typeface="Calibri"/>
              <a:buChar char="○"/>
            </a:pPr>
            <a:r>
              <a:rPr lang="en-US"/>
              <a:t>how to create conditions for excellence in district governance, community leadership, and district operational capacity. </a:t>
            </a:r>
            <a:endParaRPr/>
          </a:p>
          <a:p>
            <a:pPr indent="-304800" lvl="1" marL="914400" rtl="0" algn="l">
              <a:lnSpc>
                <a:spcPct val="115000"/>
              </a:lnSpc>
              <a:spcBef>
                <a:spcPts val="0"/>
              </a:spcBef>
              <a:spcAft>
                <a:spcPts val="0"/>
              </a:spcAft>
              <a:buClr>
                <a:schemeClr val="dk1"/>
              </a:buClr>
              <a:buSzPts val="1200"/>
              <a:buFont typeface="Calibri"/>
              <a:buChar char="○"/>
            </a:pPr>
            <a:r>
              <a:rPr lang="en-US"/>
              <a:t>how to build adaptive and responsive relationships among students and families, communities, school boards, and staff as they collectively work toward the goal of long-term success and sustainability for their districts and communities.</a:t>
            </a:r>
            <a:endParaRPr/>
          </a:p>
          <a:p>
            <a:pPr indent="-304800" lvl="0" marL="457200" rtl="0" algn="l">
              <a:lnSpc>
                <a:spcPct val="115000"/>
              </a:lnSpc>
              <a:spcBef>
                <a:spcPts val="0"/>
              </a:spcBef>
              <a:spcAft>
                <a:spcPts val="0"/>
              </a:spcAft>
              <a:buClr>
                <a:schemeClr val="dk1"/>
              </a:buClr>
              <a:buSzPts val="1200"/>
              <a:buFont typeface="Calibri"/>
              <a:buChar char="●"/>
            </a:pPr>
            <a:r>
              <a:rPr lang="en-US"/>
              <a:t>Made possible with support from Boettcher Foundation</a:t>
            </a:r>
            <a:endParaRPr b="1" sz="100">
              <a:latin typeface="Arial"/>
              <a:ea typeface="Arial"/>
              <a:cs typeface="Arial"/>
              <a:sym typeface="Arial"/>
            </a:endParaRPr>
          </a:p>
        </p:txBody>
      </p:sp>
      <p:sp>
        <p:nvSpPr>
          <p:cNvPr id="165" name="Google Shape;165;g29ead33d8d7_0_53: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ead33d8d7_0_2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29ead33d8d7_0_2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None/>
            </a:pPr>
            <a:r>
              <a:t/>
            </a:r>
            <a:endParaRPr/>
          </a:p>
        </p:txBody>
      </p:sp>
      <p:sp>
        <p:nvSpPr>
          <p:cNvPr id="175" name="Google Shape;175;g29ead33d8d7_0_2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86b4d0a7d0_0_16:notes"/>
          <p:cNvSpPr/>
          <p:nvPr>
            <p:ph idx="2" type="sldImg"/>
          </p:nvPr>
        </p:nvSpPr>
        <p:spPr>
          <a:xfrm>
            <a:off x="467360" y="732737"/>
            <a:ext cx="6543040" cy="366061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286b4d0a7d0_0_16:notes"/>
          <p:cNvSpPr txBox="1"/>
          <p:nvPr>
            <p:ph idx="1" type="body"/>
          </p:nvPr>
        </p:nvSpPr>
        <p:spPr>
          <a:xfrm>
            <a:off x="747776" y="4636579"/>
            <a:ext cx="5982147" cy="4392610"/>
          </a:xfrm>
          <a:prstGeom prst="rect">
            <a:avLst/>
          </a:prstGeom>
          <a:noFill/>
          <a:ln>
            <a:noFill/>
          </a:ln>
        </p:spPr>
        <p:txBody>
          <a:bodyPr anchorCtr="0" anchor="t" bIns="49275" lIns="98600" spcFirstLastPara="1" rIns="98600" wrap="square" tIns="49275">
            <a:noAutofit/>
          </a:bodyPr>
          <a:lstStyle/>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RH, 7-8 minutes</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Introductions, brief! Have each person introduce themselves.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Who is CEI?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Why are we in this “space”? Where did the worry about superintendent sustainability come from? What led to the summit?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This is what keeps me up at night</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CEI believes that leadership is the most important factor when it comes to sustaining the best, most equitable, exceptional </a:t>
            </a:r>
            <a:r>
              <a:rPr lang="en-US" sz="1100">
                <a:latin typeface="Arial"/>
                <a:ea typeface="Arial"/>
                <a:cs typeface="Arial"/>
                <a:sym typeface="Arial"/>
              </a:rPr>
              <a:t>learning</a:t>
            </a:r>
            <a:r>
              <a:rPr lang="en-US" sz="1100">
                <a:latin typeface="Arial"/>
                <a:ea typeface="Arial"/>
                <a:cs typeface="Arial"/>
                <a:sym typeface="Arial"/>
              </a:rPr>
              <a:t>. CEI has a strong commitment to leadership.</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It was a worry pre-pandemic, during the pandemic, and continues to be so post-pandemic.</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We pulled together 22 superintendents whom we really respect to think together about this topic.</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Although the </a:t>
            </a:r>
            <a:r>
              <a:rPr lang="en-US" sz="1100">
                <a:latin typeface="Arial"/>
                <a:ea typeface="Arial"/>
                <a:cs typeface="Arial"/>
                <a:sym typeface="Arial"/>
              </a:rPr>
              <a:t>superintendent</a:t>
            </a:r>
            <a:r>
              <a:rPr lang="en-US" sz="1100">
                <a:latin typeface="Arial"/>
                <a:ea typeface="Arial"/>
                <a:cs typeface="Arial"/>
                <a:sym typeface="Arial"/>
              </a:rPr>
              <a:t> isn’t the only leader, we know he/she is the most important/impactful leader in the system</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We talked about sustaining strategies &amp; jeopardizing factors through the frame of self, site, sector.</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400"/>
          </a:p>
          <a:p>
            <a:pPr indent="0" lvl="0" marL="0" rtl="0" algn="l">
              <a:lnSpc>
                <a:spcPct val="115000"/>
              </a:lnSpc>
              <a:spcBef>
                <a:spcPts val="1200"/>
              </a:spcBef>
              <a:spcAft>
                <a:spcPts val="0"/>
              </a:spcAft>
              <a:buClr>
                <a:schemeClr val="dk1"/>
              </a:buClr>
              <a:buSzPts val="1100"/>
              <a:buFont typeface="Arial"/>
              <a:buNone/>
            </a:pPr>
            <a:r>
              <a:t/>
            </a:r>
            <a:endParaRPr b="1" sz="1050">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t/>
            </a:r>
            <a:endParaRPr b="1" sz="105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9ead33d8d7_0_3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29ead33d8d7_0_32: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3 minutes</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Q - I was one of those 22, now CEI, but at the time. I thought really helpful , self site actor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
        <p:nvSpPr>
          <p:cNvPr id="92" name="Google Shape;92;g29ead33d8d7_0_32: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ead33d8d7_0_0:notes"/>
          <p:cNvSpPr/>
          <p:nvPr>
            <p:ph idx="2" type="sldImg"/>
          </p:nvPr>
        </p:nvSpPr>
        <p:spPr>
          <a:xfrm>
            <a:off x="467360" y="732737"/>
            <a:ext cx="6543000" cy="3660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9ead33d8d7_0_0:notes"/>
          <p:cNvSpPr txBox="1"/>
          <p:nvPr>
            <p:ph idx="1" type="body"/>
          </p:nvPr>
        </p:nvSpPr>
        <p:spPr>
          <a:xfrm>
            <a:off x="747776" y="4636579"/>
            <a:ext cx="5982000" cy="4392600"/>
          </a:xfrm>
          <a:prstGeom prst="rect">
            <a:avLst/>
          </a:prstGeom>
          <a:noFill/>
          <a:ln>
            <a:noFill/>
          </a:ln>
        </p:spPr>
        <p:txBody>
          <a:bodyPr anchorCtr="0" anchor="t" bIns="49275" lIns="98600" spcFirstLastPara="1" rIns="98600" wrap="square" tIns="49275">
            <a:noAutofit/>
          </a:bodyPr>
          <a:lstStyle/>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35</a:t>
            </a:r>
            <a:r>
              <a:rPr b="1" lang="en-US" sz="1100">
                <a:latin typeface="Arial"/>
                <a:ea typeface="Arial"/>
                <a:cs typeface="Arial"/>
                <a:sym typeface="Arial"/>
              </a:rPr>
              <a:t> minutes</a:t>
            </a:r>
            <a:r>
              <a:rPr lang="en-US" sz="1100">
                <a:latin typeface="Arial"/>
                <a:ea typeface="Arial"/>
                <a:cs typeface="Arial"/>
                <a:sym typeface="Arial"/>
              </a:rPr>
              <a:t>: panel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today you are going to hear from our most respected leaders…each will take one of the framing concepts, self site sector…</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7-8 minutes each</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Self (Chris):</a:t>
            </a:r>
            <a:r>
              <a:rPr lang="en-US" sz="1100">
                <a:latin typeface="Arial"/>
                <a:ea typeface="Arial"/>
                <a:cs typeface="Arial"/>
                <a:sym typeface="Arial"/>
              </a:rPr>
              <a:t> you’ve been a superintendent in a large school district for </a:t>
            </a:r>
            <a:r>
              <a:rPr b="1" i="1" lang="en-US" sz="1100">
                <a:latin typeface="Arial"/>
                <a:ea typeface="Arial"/>
                <a:cs typeface="Arial"/>
                <a:sym typeface="Arial"/>
              </a:rPr>
              <a:t>over a decade,</a:t>
            </a:r>
            <a:r>
              <a:rPr lang="en-US" sz="1100">
                <a:latin typeface="Arial"/>
                <a:ea typeface="Arial"/>
                <a:cs typeface="Arial"/>
                <a:sym typeface="Arial"/>
              </a:rPr>
              <a:t> what are the things that you do to help yourself sustain? What do you avoid? What are jeopardizing factors and how do you plan for them or mitigate them?</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Site (Brian)</a:t>
            </a:r>
            <a:r>
              <a:rPr lang="en-US" sz="1100">
                <a:latin typeface="Arial"/>
                <a:ea typeface="Arial"/>
                <a:cs typeface="Arial"/>
                <a:sym typeface="Arial"/>
              </a:rPr>
              <a:t>: we recognize that you have navigated a great investment in your community, Asst Super and Super, you do things that help you stay plugged in, etc. What do you do for yourself, and what does your community do for you? What are some of the local factors that are jeopardizing factors? (board goals, prioritizing relationships between board and superintendent–speak to board transitions)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Sector (Tracy): </a:t>
            </a:r>
            <a:r>
              <a:rPr lang="en-US" sz="1100">
                <a:latin typeface="Arial"/>
                <a:ea typeface="Arial"/>
                <a:cs typeface="Arial"/>
                <a:sym typeface="Arial"/>
              </a:rPr>
              <a:t>you are running a very complex local system, everything that happens in the sector happens in Jeffco. If we had a panel right after the summit, what would you have said/advocated for/cautioned about? Same things as now? (state demographer playing any role? State coherence as important?)</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Application to a smaller system (Greg)</a:t>
            </a:r>
            <a:r>
              <a:rPr lang="en-US" sz="1100">
                <a:latin typeface="Arial"/>
                <a:ea typeface="Arial"/>
                <a:cs typeface="Arial"/>
                <a:sym typeface="Arial"/>
              </a:rPr>
              <a:t>: you are superintendent of the year; in your success, what makes a difference? Of what are you incredibly proud? What is different (or the same) in a smaller system in terms of what you heard from the other panelists? (if time) You’ve been a super for 11 years; jeopardizing factors and sustaining strategies? </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i="1" lang="en-US" sz="1100">
                <a:highlight>
                  <a:srgbClr val="FFFF00"/>
                </a:highlight>
                <a:latin typeface="Arial"/>
                <a:ea typeface="Arial"/>
                <a:cs typeface="Arial"/>
                <a:sym typeface="Arial"/>
              </a:rPr>
              <a:t>Ask Greg today if it makes the most sense to have him speak on each, self, site, sector, after EACH superintendent, OR instead speak on all of it at once after all three..PREFERENCE is to share after EACH superintendent–add nuance to each: self, site, sector</a:t>
            </a:r>
            <a:endParaRPr b="1" i="1" sz="1100">
              <a:highlight>
                <a:srgbClr val="FFFF00"/>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139700" rtl="0" algn="l">
              <a:lnSpc>
                <a:spcPct val="100000"/>
              </a:lnSpc>
              <a:spcBef>
                <a:spcPts val="0"/>
              </a:spcBef>
              <a:spcAft>
                <a:spcPts val="0"/>
              </a:spcAft>
              <a:buSzPts val="1400"/>
              <a:buNone/>
            </a:pPr>
            <a:r>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9ead33d8d7_0_3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9ead33d8d7_0_39: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None/>
            </a:pPr>
            <a:r>
              <a:rPr b="1" lang="en-US" sz="1100">
                <a:latin typeface="Arial"/>
                <a:ea typeface="Arial"/>
                <a:cs typeface="Arial"/>
                <a:sym typeface="Arial"/>
              </a:rPr>
              <a:t>30 seconds</a:t>
            </a:r>
            <a:endParaRPr b="1" sz="1100">
              <a:latin typeface="Arial"/>
              <a:ea typeface="Arial"/>
              <a:cs typeface="Arial"/>
              <a:sym typeface="Arial"/>
            </a:endParaRPr>
          </a:p>
        </p:txBody>
      </p:sp>
      <p:sp>
        <p:nvSpPr>
          <p:cNvPr id="114" name="Google Shape;114;g29ead33d8d7_0_39: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9f8e71889c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9f8e71889c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None/>
            </a:pPr>
            <a:r>
              <a:rPr b="1" lang="en-US" sz="1100">
                <a:latin typeface="Arial"/>
                <a:ea typeface="Arial"/>
                <a:cs typeface="Arial"/>
                <a:sym typeface="Arial"/>
              </a:rPr>
              <a:t>30 seconds</a:t>
            </a:r>
            <a:endParaRPr b="1" sz="1100">
              <a:latin typeface="Arial"/>
              <a:ea typeface="Arial"/>
              <a:cs typeface="Arial"/>
              <a:sym typeface="Arial"/>
            </a:endParaRPr>
          </a:p>
        </p:txBody>
      </p:sp>
      <p:sp>
        <p:nvSpPr>
          <p:cNvPr id="122" name="Google Shape;122;g29f8e71889c_0_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9f8e71889c_0_2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g29f8e71889c_0_21: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None/>
            </a:pPr>
            <a:r>
              <a:rPr b="1" lang="en-US" sz="1100">
                <a:latin typeface="Arial"/>
                <a:ea typeface="Arial"/>
                <a:cs typeface="Arial"/>
                <a:sym typeface="Arial"/>
              </a:rPr>
              <a:t>30 seconds</a:t>
            </a:r>
            <a:endParaRPr b="1" sz="1100">
              <a:latin typeface="Arial"/>
              <a:ea typeface="Arial"/>
              <a:cs typeface="Arial"/>
              <a:sym typeface="Arial"/>
            </a:endParaRPr>
          </a:p>
        </p:txBody>
      </p:sp>
      <p:sp>
        <p:nvSpPr>
          <p:cNvPr id="131" name="Google Shape;131;g29f8e71889c_0_21: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9ead33d8d7_0_6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29ead33d8d7_0_67: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None/>
            </a:pPr>
            <a:r>
              <a:t/>
            </a:r>
            <a:endParaRPr/>
          </a:p>
        </p:txBody>
      </p:sp>
      <p:sp>
        <p:nvSpPr>
          <p:cNvPr id="141" name="Google Shape;141;g29ead33d8d7_0_67: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a037325b7c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2a037325b7c_0_0:notes"/>
          <p:cNvSpPr txBox="1"/>
          <p:nvPr>
            <p:ph idx="1" type="body"/>
          </p:nvPr>
        </p:nvSpPr>
        <p:spPr>
          <a:xfrm>
            <a:off x="701040" y="4473892"/>
            <a:ext cx="5608200" cy="36606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0"/>
              </a:spcBef>
              <a:spcAft>
                <a:spcPts val="0"/>
              </a:spcAft>
              <a:buNone/>
            </a:pPr>
            <a:r>
              <a:rPr lang="en-US"/>
              <a:t>handouts</a:t>
            </a:r>
            <a:endParaRPr/>
          </a:p>
        </p:txBody>
      </p:sp>
      <p:sp>
        <p:nvSpPr>
          <p:cNvPr id="149" name="Google Shape;149;g2a037325b7c_0_0:notes"/>
          <p:cNvSpPr txBox="1"/>
          <p:nvPr>
            <p:ph idx="12" type="sldNum"/>
          </p:nvPr>
        </p:nvSpPr>
        <p:spPr>
          <a:xfrm>
            <a:off x="3970938" y="8829967"/>
            <a:ext cx="3037800" cy="4665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2"/>
          <p:cNvSpPr txBox="1"/>
          <p:nvPr>
            <p:ph type="title"/>
          </p:nvPr>
        </p:nvSpPr>
        <p:spPr>
          <a:xfrm>
            <a:off x="316945" y="2663301"/>
            <a:ext cx="10515600" cy="18991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Roboto Slab"/>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body"/>
          </p:nvPr>
        </p:nvSpPr>
        <p:spPr>
          <a:xfrm>
            <a:off x="316945" y="4673305"/>
            <a:ext cx="8241129"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Open Sans ExtraBold"/>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1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7" name="Google Shape;67;p12"/>
          <p:cNvSpPr txBox="1"/>
          <p:nvPr>
            <p:ph idx="12" type="sldNum"/>
          </p:nvPr>
        </p:nvSpPr>
        <p:spPr>
          <a:xfrm>
            <a:off x="8968049" y="645673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pic>
        <p:nvPicPr>
          <p:cNvPr id="69" name="Google Shape;69;p13"/>
          <p:cNvPicPr preferRelativeResize="0"/>
          <p:nvPr/>
        </p:nvPicPr>
        <p:blipFill rotWithShape="1">
          <a:blip r:embed="rId2">
            <a:alphaModFix/>
          </a:blip>
          <a:srcRect b="0" l="0" r="0" t="0"/>
          <a:stretch/>
        </p:blipFill>
        <p:spPr>
          <a:xfrm>
            <a:off x="3" y="0"/>
            <a:ext cx="12191996" cy="1219199"/>
          </a:xfrm>
          <a:prstGeom prst="rect">
            <a:avLst/>
          </a:prstGeom>
          <a:noFill/>
          <a:ln>
            <a:noFill/>
          </a:ln>
        </p:spPr>
      </p:pic>
      <p:sp>
        <p:nvSpPr>
          <p:cNvPr id="70" name="Google Shape;70;p13"/>
          <p:cNvSpPr txBox="1"/>
          <p:nvPr>
            <p:ph type="title"/>
          </p:nvPr>
        </p:nvSpPr>
        <p:spPr>
          <a:xfrm>
            <a:off x="443565" y="205176"/>
            <a:ext cx="8065168" cy="898524"/>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3"/>
          <p:cNvSpPr txBox="1"/>
          <p:nvPr>
            <p:ph idx="1" type="body"/>
          </p:nvPr>
        </p:nvSpPr>
        <p:spPr>
          <a:xfrm>
            <a:off x="838200" y="1554480"/>
            <a:ext cx="10515600" cy="4351338"/>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2" name="Google Shape;72;p13"/>
          <p:cNvPicPr preferRelativeResize="0"/>
          <p:nvPr/>
        </p:nvPicPr>
        <p:blipFill rotWithShape="1">
          <a:blip r:embed="rId3">
            <a:alphaModFix/>
          </a:blip>
          <a:srcRect b="0" l="0" r="0" t="0"/>
          <a:stretch/>
        </p:blipFill>
        <p:spPr>
          <a:xfrm>
            <a:off x="10782272" y="6172202"/>
            <a:ext cx="1143055" cy="486318"/>
          </a:xfrm>
          <a:prstGeom prst="rect">
            <a:avLst/>
          </a:prstGeom>
          <a:noFill/>
          <a:ln>
            <a:noFill/>
          </a:ln>
        </p:spPr>
      </p:pic>
      <p:sp>
        <p:nvSpPr>
          <p:cNvPr id="73" name="Google Shape;73;p13"/>
          <p:cNvSpPr txBox="1"/>
          <p:nvPr>
            <p:ph idx="12" type="sldNum"/>
          </p:nvPr>
        </p:nvSpPr>
        <p:spPr>
          <a:xfrm>
            <a:off x="332873" y="6356350"/>
            <a:ext cx="27432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7" name="Shape 17"/>
        <p:cNvGrpSpPr/>
        <p:nvPr/>
      </p:nvGrpSpPr>
      <p:grpSpPr>
        <a:xfrm>
          <a:off x="0" y="0"/>
          <a:ext cx="0" cy="0"/>
          <a:chOff x="0" y="0"/>
          <a:chExt cx="0" cy="0"/>
        </a:xfrm>
      </p:grpSpPr>
      <p:cxnSp>
        <p:nvCxnSpPr>
          <p:cNvPr id="18" name="Google Shape;18;p3"/>
          <p:cNvCxnSpPr/>
          <p:nvPr/>
        </p:nvCxnSpPr>
        <p:spPr>
          <a:xfrm>
            <a:off x="3303632" y="554200"/>
            <a:ext cx="8325600" cy="0"/>
          </a:xfrm>
          <a:prstGeom prst="straightConnector1">
            <a:avLst/>
          </a:prstGeom>
          <a:noFill/>
          <a:ln cap="flat" cmpd="sng" w="38100">
            <a:solidFill>
              <a:schemeClr val="lt1"/>
            </a:solidFill>
            <a:prstDash val="solid"/>
            <a:round/>
            <a:headEnd len="sm" w="sm" type="none"/>
            <a:tailEnd len="sm" w="sm" type="none"/>
          </a:ln>
        </p:spPr>
      </p:cxnSp>
      <p:cxnSp>
        <p:nvCxnSpPr>
          <p:cNvPr id="19" name="Google Shape;19;p3"/>
          <p:cNvCxnSpPr/>
          <p:nvPr/>
        </p:nvCxnSpPr>
        <p:spPr>
          <a:xfrm>
            <a:off x="3303632" y="6320000"/>
            <a:ext cx="8325600" cy="0"/>
          </a:xfrm>
          <a:prstGeom prst="straightConnector1">
            <a:avLst/>
          </a:prstGeom>
          <a:noFill/>
          <a:ln cap="flat" cmpd="sng" w="19050">
            <a:solidFill>
              <a:schemeClr val="lt1"/>
            </a:solidFill>
            <a:prstDash val="solid"/>
            <a:round/>
            <a:headEnd len="sm" w="sm" type="none"/>
            <a:tailEnd len="sm" w="sm" type="none"/>
          </a:ln>
        </p:spPr>
      </p:cxnSp>
      <p:cxnSp>
        <p:nvCxnSpPr>
          <p:cNvPr id="20" name="Google Shape;20;p3"/>
          <p:cNvCxnSpPr/>
          <p:nvPr/>
        </p:nvCxnSpPr>
        <p:spPr>
          <a:xfrm>
            <a:off x="566931" y="554200"/>
            <a:ext cx="244400" cy="0"/>
          </a:xfrm>
          <a:prstGeom prst="straightConnector1">
            <a:avLst/>
          </a:prstGeom>
          <a:noFill/>
          <a:ln cap="flat" cmpd="sng" w="19050">
            <a:solidFill>
              <a:schemeClr val="lt1"/>
            </a:solidFill>
            <a:prstDash val="solid"/>
            <a:round/>
            <a:headEnd len="sm" w="sm" type="none"/>
            <a:tailEnd len="sm" w="sm" type="none"/>
          </a:ln>
        </p:spPr>
      </p:cxnSp>
      <p:sp>
        <p:nvSpPr>
          <p:cNvPr id="21" name="Google Shape;21;p3"/>
          <p:cNvSpPr txBox="1"/>
          <p:nvPr>
            <p:ph type="ctrTitle"/>
          </p:nvPr>
        </p:nvSpPr>
        <p:spPr>
          <a:xfrm>
            <a:off x="3162300" y="840300"/>
            <a:ext cx="8442000" cy="20560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p:txBody>
      </p:sp>
      <p:sp>
        <p:nvSpPr>
          <p:cNvPr id="22" name="Google Shape;22;p3"/>
          <p:cNvSpPr txBox="1"/>
          <p:nvPr>
            <p:ph idx="1" type="subTitle"/>
          </p:nvPr>
        </p:nvSpPr>
        <p:spPr>
          <a:xfrm>
            <a:off x="3187023" y="4317933"/>
            <a:ext cx="8442000" cy="1655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Clr>
                <a:schemeClr val="lt1"/>
              </a:buClr>
              <a:buSzPts val="2400"/>
              <a:buNone/>
              <a:defRPr sz="19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23" name="Google Shape;23;p3"/>
          <p:cNvSpPr txBox="1"/>
          <p:nvPr>
            <p:ph idx="12" type="sldNum"/>
          </p:nvPr>
        </p:nvSpPr>
        <p:spPr>
          <a:xfrm>
            <a:off x="11330666" y="6251679"/>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4"/>
          <p:cNvSpPr txBox="1"/>
          <p:nvPr>
            <p:ph idx="10" type="dt"/>
          </p:nvPr>
        </p:nvSpPr>
        <p:spPr>
          <a:xfrm>
            <a:off x="0" y="0"/>
            <a:ext cx="4000000" cy="4000000"/>
          </a:xfrm>
          <a:prstGeom prst="rect">
            <a:avLst/>
          </a:prstGeom>
          <a:noFill/>
          <a:ln>
            <a:noFill/>
          </a:ln>
        </p:spPr>
        <p:txBody>
          <a:bodyPr anchorCtr="0" anchor="t" bIns="60925" lIns="121900" spcFirstLastPara="1" rIns="121900" wrap="square" tIns="60925">
            <a:noAutofit/>
          </a:bodyPr>
          <a:lstStyle>
            <a:lvl1pPr lvl="0"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9pPr>
          </a:lstStyle>
          <a:p/>
        </p:txBody>
      </p:sp>
      <p:sp>
        <p:nvSpPr>
          <p:cNvPr id="26" name="Google Shape;26;p4"/>
          <p:cNvSpPr txBox="1"/>
          <p:nvPr>
            <p:ph idx="11" type="ftr"/>
          </p:nvPr>
        </p:nvSpPr>
        <p:spPr>
          <a:xfrm>
            <a:off x="0" y="0"/>
            <a:ext cx="4000000" cy="4000000"/>
          </a:xfrm>
          <a:prstGeom prst="rect">
            <a:avLst/>
          </a:prstGeom>
          <a:noFill/>
          <a:ln>
            <a:noFill/>
          </a:ln>
        </p:spPr>
        <p:txBody>
          <a:bodyPr anchorCtr="0" anchor="t" bIns="60925" lIns="121900" spcFirstLastPara="1" rIns="121900" wrap="square" tIns="60925">
            <a:noAutofit/>
          </a:bodyPr>
          <a:lstStyle>
            <a:lvl1pPr lvl="0"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9pPr>
          </a:lstStyle>
          <a:p/>
        </p:txBody>
      </p:sp>
      <p:sp>
        <p:nvSpPr>
          <p:cNvPr id="27" name="Google Shape;27;p4"/>
          <p:cNvSpPr txBox="1"/>
          <p:nvPr>
            <p:ph idx="12" type="sldNum"/>
          </p:nvPr>
        </p:nvSpPr>
        <p:spPr>
          <a:xfrm>
            <a:off x="11330666" y="6251679"/>
            <a:ext cx="731600" cy="524800"/>
          </a:xfrm>
          <a:prstGeom prst="rect">
            <a:avLst/>
          </a:prstGeom>
          <a:noFill/>
          <a:ln>
            <a:noFill/>
          </a:ln>
        </p:spPr>
        <p:txBody>
          <a:bodyPr anchorCtr="0" anchor="ctr" bIns="121900" lIns="121900" spcFirstLastPara="1" rIns="121900" wrap="square" tIns="121900">
            <a:noAutofit/>
          </a:bodyPr>
          <a:lstStyle>
            <a:lvl1pPr indent="0" lvl="0" marL="0" algn="r">
              <a:lnSpc>
                <a:spcPct val="100000"/>
              </a:lnSpc>
              <a:spcBef>
                <a:spcPts val="0"/>
              </a:spcBef>
              <a:spcAft>
                <a:spcPts val="0"/>
              </a:spcAft>
              <a:buSzPts val="1300"/>
              <a:buNone/>
              <a:defRPr sz="1900"/>
            </a:lvl1pPr>
            <a:lvl2pPr indent="0" lvl="1" marL="0" algn="r">
              <a:lnSpc>
                <a:spcPct val="100000"/>
              </a:lnSpc>
              <a:spcBef>
                <a:spcPts val="0"/>
              </a:spcBef>
              <a:spcAft>
                <a:spcPts val="0"/>
              </a:spcAft>
              <a:buSzPts val="1300"/>
              <a:buNone/>
              <a:defRPr sz="1900"/>
            </a:lvl2pPr>
            <a:lvl3pPr indent="0" lvl="2" marL="0" algn="r">
              <a:lnSpc>
                <a:spcPct val="100000"/>
              </a:lnSpc>
              <a:spcBef>
                <a:spcPts val="0"/>
              </a:spcBef>
              <a:spcAft>
                <a:spcPts val="0"/>
              </a:spcAft>
              <a:buSzPts val="1300"/>
              <a:buNone/>
              <a:defRPr sz="1900"/>
            </a:lvl3pPr>
            <a:lvl4pPr indent="0" lvl="3" marL="0" algn="r">
              <a:lnSpc>
                <a:spcPct val="100000"/>
              </a:lnSpc>
              <a:spcBef>
                <a:spcPts val="0"/>
              </a:spcBef>
              <a:spcAft>
                <a:spcPts val="0"/>
              </a:spcAft>
              <a:buSzPts val="1300"/>
              <a:buNone/>
              <a:defRPr sz="1900"/>
            </a:lvl4pPr>
            <a:lvl5pPr indent="0" lvl="4" marL="0" algn="r">
              <a:lnSpc>
                <a:spcPct val="100000"/>
              </a:lnSpc>
              <a:spcBef>
                <a:spcPts val="0"/>
              </a:spcBef>
              <a:spcAft>
                <a:spcPts val="0"/>
              </a:spcAft>
              <a:buSzPts val="1300"/>
              <a:buNone/>
              <a:defRPr sz="1900"/>
            </a:lvl5pPr>
            <a:lvl6pPr indent="0" lvl="5" marL="0" algn="r">
              <a:lnSpc>
                <a:spcPct val="100000"/>
              </a:lnSpc>
              <a:spcBef>
                <a:spcPts val="0"/>
              </a:spcBef>
              <a:spcAft>
                <a:spcPts val="0"/>
              </a:spcAft>
              <a:buSzPts val="1300"/>
              <a:buNone/>
              <a:defRPr sz="1900"/>
            </a:lvl6pPr>
            <a:lvl7pPr indent="0" lvl="6" marL="0" algn="r">
              <a:lnSpc>
                <a:spcPct val="100000"/>
              </a:lnSpc>
              <a:spcBef>
                <a:spcPts val="0"/>
              </a:spcBef>
              <a:spcAft>
                <a:spcPts val="0"/>
              </a:spcAft>
              <a:buSzPts val="1300"/>
              <a:buNone/>
              <a:defRPr sz="1900"/>
            </a:lvl7pPr>
            <a:lvl8pPr indent="0" lvl="7" marL="0" algn="r">
              <a:lnSpc>
                <a:spcPct val="100000"/>
              </a:lnSpc>
              <a:spcBef>
                <a:spcPts val="0"/>
              </a:spcBef>
              <a:spcAft>
                <a:spcPts val="0"/>
              </a:spcAft>
              <a:buSzPts val="1300"/>
              <a:buNone/>
              <a:defRPr sz="1900"/>
            </a:lvl8pPr>
            <a:lvl9pPr indent="0" lvl="8" marL="0" algn="r">
              <a:lnSpc>
                <a:spcPct val="100000"/>
              </a:lnSpc>
              <a:spcBef>
                <a:spcPts val="0"/>
              </a:spcBef>
              <a:spcAft>
                <a:spcPts val="0"/>
              </a:spcAft>
              <a:buSzPts val="1300"/>
              <a:buNone/>
              <a:defRPr sz="19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28" name="Shape 28"/>
        <p:cNvGrpSpPr/>
        <p:nvPr/>
      </p:nvGrpSpPr>
      <p:grpSpPr>
        <a:xfrm>
          <a:off x="0" y="0"/>
          <a:ext cx="0" cy="0"/>
          <a:chOff x="0" y="0"/>
          <a:chExt cx="0" cy="0"/>
        </a:xfrm>
      </p:grpSpPr>
      <p:sp>
        <p:nvSpPr>
          <p:cNvPr id="29" name="Google Shape;29;p5"/>
          <p:cNvSpPr txBox="1"/>
          <p:nvPr>
            <p:ph type="title"/>
          </p:nvPr>
        </p:nvSpPr>
        <p:spPr>
          <a:xfrm>
            <a:off x="377471" y="949521"/>
            <a:ext cx="8325600" cy="51140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p:txBody>
      </p:sp>
      <p:sp>
        <p:nvSpPr>
          <p:cNvPr id="30" name="Google Shape;30;p5"/>
          <p:cNvSpPr txBox="1"/>
          <p:nvPr>
            <p:ph idx="12" type="sldNum"/>
          </p:nvPr>
        </p:nvSpPr>
        <p:spPr>
          <a:xfrm>
            <a:off x="11330666" y="6251679"/>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7" name="Shape 37"/>
        <p:cNvGrpSpPr/>
        <p:nvPr/>
      </p:nvGrpSpPr>
      <p:grpSpPr>
        <a:xfrm>
          <a:off x="0" y="0"/>
          <a:ext cx="0" cy="0"/>
          <a:chOff x="0" y="0"/>
          <a:chExt cx="0" cy="0"/>
        </a:xfrm>
      </p:grpSpPr>
      <p:sp>
        <p:nvSpPr>
          <p:cNvPr id="38" name="Google Shape;38;p7"/>
          <p:cNvSpPr txBox="1"/>
          <p:nvPr>
            <p:ph idx="1" type="body"/>
          </p:nvPr>
        </p:nvSpPr>
        <p:spPr>
          <a:xfrm>
            <a:off x="838200" y="1825625"/>
            <a:ext cx="10515600" cy="376555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9" name="Google Shape;39;p7"/>
          <p:cNvCxnSpPr>
            <a:stCxn id="40" idx="1"/>
          </p:cNvCxnSpPr>
          <p:nvPr/>
        </p:nvCxnSpPr>
        <p:spPr>
          <a:xfrm rot="10800000">
            <a:off x="0" y="653945"/>
            <a:ext cx="838200" cy="0"/>
          </a:xfrm>
          <a:prstGeom prst="straightConnector1">
            <a:avLst/>
          </a:prstGeom>
          <a:noFill/>
          <a:ln cap="flat" cmpd="sng" w="31750">
            <a:solidFill>
              <a:srgbClr val="85286B"/>
            </a:solidFill>
            <a:prstDash val="solid"/>
            <a:miter lim="800000"/>
            <a:headEnd len="sm" w="sm" type="none"/>
            <a:tailEnd len="sm" w="sm" type="none"/>
          </a:ln>
        </p:spPr>
      </p:cxnSp>
      <p:sp>
        <p:nvSpPr>
          <p:cNvPr id="41" name="Google Shape;41;p7"/>
          <p:cNvSpPr txBox="1"/>
          <p:nvPr>
            <p:ph idx="12" type="sldNum"/>
          </p:nvPr>
        </p:nvSpPr>
        <p:spPr>
          <a:xfrm>
            <a:off x="8959421" y="645673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chemeClr val="accent1"/>
                </a:solidFill>
                <a:latin typeface="Arial"/>
                <a:ea typeface="Arial"/>
                <a:cs typeface="Arial"/>
                <a:sym typeface="Arial"/>
              </a:defRPr>
            </a:lvl1pPr>
            <a:lvl2pPr indent="0" lvl="1" marL="0" algn="r">
              <a:spcBef>
                <a:spcPts val="0"/>
              </a:spcBef>
              <a:buNone/>
              <a:defRPr b="1" i="0" sz="1200" u="none" cap="none" strike="noStrike">
                <a:solidFill>
                  <a:schemeClr val="accent1"/>
                </a:solidFill>
                <a:latin typeface="Arial"/>
                <a:ea typeface="Arial"/>
                <a:cs typeface="Arial"/>
                <a:sym typeface="Arial"/>
              </a:defRPr>
            </a:lvl2pPr>
            <a:lvl3pPr indent="0" lvl="2" marL="0" algn="r">
              <a:spcBef>
                <a:spcPts val="0"/>
              </a:spcBef>
              <a:buNone/>
              <a:defRPr b="1" i="0" sz="1200" u="none" cap="none" strike="noStrike">
                <a:solidFill>
                  <a:schemeClr val="accent1"/>
                </a:solidFill>
                <a:latin typeface="Arial"/>
                <a:ea typeface="Arial"/>
                <a:cs typeface="Arial"/>
                <a:sym typeface="Arial"/>
              </a:defRPr>
            </a:lvl3pPr>
            <a:lvl4pPr indent="0" lvl="3" marL="0" algn="r">
              <a:spcBef>
                <a:spcPts val="0"/>
              </a:spcBef>
              <a:buNone/>
              <a:defRPr b="1" i="0" sz="1200" u="none" cap="none" strike="noStrike">
                <a:solidFill>
                  <a:schemeClr val="accent1"/>
                </a:solidFill>
                <a:latin typeface="Arial"/>
                <a:ea typeface="Arial"/>
                <a:cs typeface="Arial"/>
                <a:sym typeface="Arial"/>
              </a:defRPr>
            </a:lvl4pPr>
            <a:lvl5pPr indent="0" lvl="4" marL="0" algn="r">
              <a:spcBef>
                <a:spcPts val="0"/>
              </a:spcBef>
              <a:buNone/>
              <a:defRPr b="1" i="0" sz="1200" u="none" cap="none" strike="noStrike">
                <a:solidFill>
                  <a:schemeClr val="accent1"/>
                </a:solidFill>
                <a:latin typeface="Arial"/>
                <a:ea typeface="Arial"/>
                <a:cs typeface="Arial"/>
                <a:sym typeface="Arial"/>
              </a:defRPr>
            </a:lvl5pPr>
            <a:lvl6pPr indent="0" lvl="5" marL="0" algn="r">
              <a:spcBef>
                <a:spcPts val="0"/>
              </a:spcBef>
              <a:buNone/>
              <a:defRPr b="1" i="0" sz="1200" u="none" cap="none" strike="noStrike">
                <a:solidFill>
                  <a:schemeClr val="accent1"/>
                </a:solidFill>
                <a:latin typeface="Arial"/>
                <a:ea typeface="Arial"/>
                <a:cs typeface="Arial"/>
                <a:sym typeface="Arial"/>
              </a:defRPr>
            </a:lvl6pPr>
            <a:lvl7pPr indent="0" lvl="6" marL="0" algn="r">
              <a:spcBef>
                <a:spcPts val="0"/>
              </a:spcBef>
              <a:buNone/>
              <a:defRPr b="1" i="0" sz="1200" u="none" cap="none" strike="noStrike">
                <a:solidFill>
                  <a:schemeClr val="accent1"/>
                </a:solidFill>
                <a:latin typeface="Arial"/>
                <a:ea typeface="Arial"/>
                <a:cs typeface="Arial"/>
                <a:sym typeface="Arial"/>
              </a:defRPr>
            </a:lvl7pPr>
            <a:lvl8pPr indent="0" lvl="7" marL="0" algn="r">
              <a:spcBef>
                <a:spcPts val="0"/>
              </a:spcBef>
              <a:buNone/>
              <a:defRPr b="1" i="0" sz="1200" u="none" cap="none" strike="noStrike">
                <a:solidFill>
                  <a:schemeClr val="accent1"/>
                </a:solidFill>
                <a:latin typeface="Arial"/>
                <a:ea typeface="Arial"/>
                <a:cs typeface="Arial"/>
                <a:sym typeface="Arial"/>
              </a:defRPr>
            </a:lvl8pPr>
            <a:lvl9pPr indent="0" lvl="8" marL="0" algn="r">
              <a:spcBef>
                <a:spcPts val="0"/>
              </a:spcBef>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7"/>
          <p:cNvSpPr txBox="1"/>
          <p:nvPr>
            <p:ph type="title"/>
          </p:nvPr>
        </p:nvSpPr>
        <p:spPr>
          <a:xfrm>
            <a:off x="838200" y="365125"/>
            <a:ext cx="10515600" cy="57763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5286B"/>
              </a:buClr>
              <a:buSzPts val="3600"/>
              <a:buFont typeface="Bitte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 name="Shape 42"/>
        <p:cNvGrpSpPr/>
        <p:nvPr/>
      </p:nvGrpSpPr>
      <p:grpSpPr>
        <a:xfrm>
          <a:off x="0" y="0"/>
          <a:ext cx="0" cy="0"/>
          <a:chOff x="0" y="0"/>
          <a:chExt cx="0" cy="0"/>
        </a:xfrm>
      </p:grpSpPr>
      <p:sp>
        <p:nvSpPr>
          <p:cNvPr id="43" name="Google Shape;43;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85286B"/>
              </a:buClr>
              <a:buSzPts val="6000"/>
              <a:buFont typeface="Bitte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 name="Google Shape;45;p8"/>
          <p:cNvSpPr txBox="1"/>
          <p:nvPr>
            <p:ph idx="12" type="sldNum"/>
          </p:nvPr>
        </p:nvSpPr>
        <p:spPr>
          <a:xfrm>
            <a:off x="8959421" y="645673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chemeClr val="accent1"/>
                </a:solidFill>
                <a:latin typeface="Arial"/>
                <a:ea typeface="Arial"/>
                <a:cs typeface="Arial"/>
                <a:sym typeface="Arial"/>
              </a:defRPr>
            </a:lvl1pPr>
            <a:lvl2pPr indent="0" lvl="1" marL="0" algn="r">
              <a:spcBef>
                <a:spcPts val="0"/>
              </a:spcBef>
              <a:buNone/>
              <a:defRPr b="1" i="0" sz="1200" u="none" cap="none" strike="noStrike">
                <a:solidFill>
                  <a:schemeClr val="accent1"/>
                </a:solidFill>
                <a:latin typeface="Arial"/>
                <a:ea typeface="Arial"/>
                <a:cs typeface="Arial"/>
                <a:sym typeface="Arial"/>
              </a:defRPr>
            </a:lvl2pPr>
            <a:lvl3pPr indent="0" lvl="2" marL="0" algn="r">
              <a:spcBef>
                <a:spcPts val="0"/>
              </a:spcBef>
              <a:buNone/>
              <a:defRPr b="1" i="0" sz="1200" u="none" cap="none" strike="noStrike">
                <a:solidFill>
                  <a:schemeClr val="accent1"/>
                </a:solidFill>
                <a:latin typeface="Arial"/>
                <a:ea typeface="Arial"/>
                <a:cs typeface="Arial"/>
                <a:sym typeface="Arial"/>
              </a:defRPr>
            </a:lvl3pPr>
            <a:lvl4pPr indent="0" lvl="3" marL="0" algn="r">
              <a:spcBef>
                <a:spcPts val="0"/>
              </a:spcBef>
              <a:buNone/>
              <a:defRPr b="1" i="0" sz="1200" u="none" cap="none" strike="noStrike">
                <a:solidFill>
                  <a:schemeClr val="accent1"/>
                </a:solidFill>
                <a:latin typeface="Arial"/>
                <a:ea typeface="Arial"/>
                <a:cs typeface="Arial"/>
                <a:sym typeface="Arial"/>
              </a:defRPr>
            </a:lvl4pPr>
            <a:lvl5pPr indent="0" lvl="4" marL="0" algn="r">
              <a:spcBef>
                <a:spcPts val="0"/>
              </a:spcBef>
              <a:buNone/>
              <a:defRPr b="1" i="0" sz="1200" u="none" cap="none" strike="noStrike">
                <a:solidFill>
                  <a:schemeClr val="accent1"/>
                </a:solidFill>
                <a:latin typeface="Arial"/>
                <a:ea typeface="Arial"/>
                <a:cs typeface="Arial"/>
                <a:sym typeface="Arial"/>
              </a:defRPr>
            </a:lvl5pPr>
            <a:lvl6pPr indent="0" lvl="5" marL="0" algn="r">
              <a:spcBef>
                <a:spcPts val="0"/>
              </a:spcBef>
              <a:buNone/>
              <a:defRPr b="1" i="0" sz="1200" u="none" cap="none" strike="noStrike">
                <a:solidFill>
                  <a:schemeClr val="accent1"/>
                </a:solidFill>
                <a:latin typeface="Arial"/>
                <a:ea typeface="Arial"/>
                <a:cs typeface="Arial"/>
                <a:sym typeface="Arial"/>
              </a:defRPr>
            </a:lvl6pPr>
            <a:lvl7pPr indent="0" lvl="6" marL="0" algn="r">
              <a:spcBef>
                <a:spcPts val="0"/>
              </a:spcBef>
              <a:buNone/>
              <a:defRPr b="1" i="0" sz="1200" u="none" cap="none" strike="noStrike">
                <a:solidFill>
                  <a:schemeClr val="accent1"/>
                </a:solidFill>
                <a:latin typeface="Arial"/>
                <a:ea typeface="Arial"/>
                <a:cs typeface="Arial"/>
                <a:sym typeface="Arial"/>
              </a:defRPr>
            </a:lvl7pPr>
            <a:lvl8pPr indent="0" lvl="7" marL="0" algn="r">
              <a:spcBef>
                <a:spcPts val="0"/>
              </a:spcBef>
              <a:buNone/>
              <a:defRPr b="1" i="0" sz="1200" u="none" cap="none" strike="noStrike">
                <a:solidFill>
                  <a:schemeClr val="accent1"/>
                </a:solidFill>
                <a:latin typeface="Arial"/>
                <a:ea typeface="Arial"/>
                <a:cs typeface="Arial"/>
                <a:sym typeface="Arial"/>
              </a:defRPr>
            </a:lvl8pPr>
            <a:lvl9pPr indent="0" lvl="8" marL="0" algn="r">
              <a:spcBef>
                <a:spcPts val="0"/>
              </a:spcBef>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6" name="Shape 46"/>
        <p:cNvGrpSpPr/>
        <p:nvPr/>
      </p:nvGrpSpPr>
      <p:grpSpPr>
        <a:xfrm>
          <a:off x="0" y="0"/>
          <a:ext cx="0" cy="0"/>
          <a:chOff x="0" y="0"/>
          <a:chExt cx="0" cy="0"/>
        </a:xfrm>
      </p:grpSpPr>
      <p:sp>
        <p:nvSpPr>
          <p:cNvPr id="47" name="Google Shape;47;p9"/>
          <p:cNvSpPr txBox="1"/>
          <p:nvPr>
            <p:ph idx="1" type="body"/>
          </p:nvPr>
        </p:nvSpPr>
        <p:spPr>
          <a:xfrm>
            <a:off x="8610600" y="485776"/>
            <a:ext cx="3176588" cy="5159604"/>
          </a:xfrm>
          <a:prstGeom prst="rect">
            <a:avLst/>
          </a:prstGeom>
          <a:noFill/>
          <a:ln>
            <a:noFill/>
          </a:ln>
        </p:spPr>
        <p:txBody>
          <a:bodyPr anchorCtr="0" anchor="t" bIns="45700" lIns="91425" spcFirstLastPara="1" rIns="91425" wrap="square" tIns="45700">
            <a:normAutofit/>
          </a:bodyPr>
          <a:lstStyle>
            <a:lvl1pPr indent="-228600" lvl="0" marL="457200" algn="l">
              <a:lnSpc>
                <a:spcPct val="146923"/>
              </a:lnSpc>
              <a:spcBef>
                <a:spcPts val="1000"/>
              </a:spcBef>
              <a:spcAft>
                <a:spcPts val="0"/>
              </a:spcAft>
              <a:buSzPts val="2600"/>
              <a:buNone/>
              <a:defRPr b="0" i="0" sz="2600">
                <a:solidFill>
                  <a:srgbClr val="0F3B5F"/>
                </a:solidFill>
                <a:latin typeface="Arial"/>
                <a:ea typeface="Arial"/>
                <a:cs typeface="Arial"/>
                <a:sym typeface="Aria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9"/>
          <p:cNvSpPr/>
          <p:nvPr>
            <p:ph idx="2" type="pic"/>
          </p:nvPr>
        </p:nvSpPr>
        <p:spPr>
          <a:xfrm>
            <a:off x="0" y="-1"/>
            <a:ext cx="8372475" cy="5857875"/>
          </a:xfrm>
          <a:prstGeom prst="rect">
            <a:avLst/>
          </a:prstGeom>
          <a:noFill/>
          <a:ln>
            <a:noFill/>
          </a:ln>
        </p:spPr>
      </p:sp>
      <p:sp>
        <p:nvSpPr>
          <p:cNvPr id="49" name="Google Shape;49;p9"/>
          <p:cNvSpPr txBox="1"/>
          <p:nvPr>
            <p:ph idx="12" type="sldNum"/>
          </p:nvPr>
        </p:nvSpPr>
        <p:spPr>
          <a:xfrm>
            <a:off x="8959421" y="645673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chemeClr val="accent1"/>
                </a:solidFill>
                <a:latin typeface="Arial"/>
                <a:ea typeface="Arial"/>
                <a:cs typeface="Arial"/>
                <a:sym typeface="Arial"/>
              </a:defRPr>
            </a:lvl1pPr>
            <a:lvl2pPr indent="0" lvl="1" marL="0" algn="r">
              <a:spcBef>
                <a:spcPts val="0"/>
              </a:spcBef>
              <a:buNone/>
              <a:defRPr b="1" i="0" sz="1200" u="none" cap="none" strike="noStrike">
                <a:solidFill>
                  <a:schemeClr val="accent1"/>
                </a:solidFill>
                <a:latin typeface="Arial"/>
                <a:ea typeface="Arial"/>
                <a:cs typeface="Arial"/>
                <a:sym typeface="Arial"/>
              </a:defRPr>
            </a:lvl2pPr>
            <a:lvl3pPr indent="0" lvl="2" marL="0" algn="r">
              <a:spcBef>
                <a:spcPts val="0"/>
              </a:spcBef>
              <a:buNone/>
              <a:defRPr b="1" i="0" sz="1200" u="none" cap="none" strike="noStrike">
                <a:solidFill>
                  <a:schemeClr val="accent1"/>
                </a:solidFill>
                <a:latin typeface="Arial"/>
                <a:ea typeface="Arial"/>
                <a:cs typeface="Arial"/>
                <a:sym typeface="Arial"/>
              </a:defRPr>
            </a:lvl3pPr>
            <a:lvl4pPr indent="0" lvl="3" marL="0" algn="r">
              <a:spcBef>
                <a:spcPts val="0"/>
              </a:spcBef>
              <a:buNone/>
              <a:defRPr b="1" i="0" sz="1200" u="none" cap="none" strike="noStrike">
                <a:solidFill>
                  <a:schemeClr val="accent1"/>
                </a:solidFill>
                <a:latin typeface="Arial"/>
                <a:ea typeface="Arial"/>
                <a:cs typeface="Arial"/>
                <a:sym typeface="Arial"/>
              </a:defRPr>
            </a:lvl4pPr>
            <a:lvl5pPr indent="0" lvl="4" marL="0" algn="r">
              <a:spcBef>
                <a:spcPts val="0"/>
              </a:spcBef>
              <a:buNone/>
              <a:defRPr b="1" i="0" sz="1200" u="none" cap="none" strike="noStrike">
                <a:solidFill>
                  <a:schemeClr val="accent1"/>
                </a:solidFill>
                <a:latin typeface="Arial"/>
                <a:ea typeface="Arial"/>
                <a:cs typeface="Arial"/>
                <a:sym typeface="Arial"/>
              </a:defRPr>
            </a:lvl5pPr>
            <a:lvl6pPr indent="0" lvl="5" marL="0" algn="r">
              <a:spcBef>
                <a:spcPts val="0"/>
              </a:spcBef>
              <a:buNone/>
              <a:defRPr b="1" i="0" sz="1200" u="none" cap="none" strike="noStrike">
                <a:solidFill>
                  <a:schemeClr val="accent1"/>
                </a:solidFill>
                <a:latin typeface="Arial"/>
                <a:ea typeface="Arial"/>
                <a:cs typeface="Arial"/>
                <a:sym typeface="Arial"/>
              </a:defRPr>
            </a:lvl6pPr>
            <a:lvl7pPr indent="0" lvl="6" marL="0" algn="r">
              <a:spcBef>
                <a:spcPts val="0"/>
              </a:spcBef>
              <a:buNone/>
              <a:defRPr b="1" i="0" sz="1200" u="none" cap="none" strike="noStrike">
                <a:solidFill>
                  <a:schemeClr val="accent1"/>
                </a:solidFill>
                <a:latin typeface="Arial"/>
                <a:ea typeface="Arial"/>
                <a:cs typeface="Arial"/>
                <a:sym typeface="Arial"/>
              </a:defRPr>
            </a:lvl7pPr>
            <a:lvl8pPr indent="0" lvl="7" marL="0" algn="r">
              <a:spcBef>
                <a:spcPts val="0"/>
              </a:spcBef>
              <a:buNone/>
              <a:defRPr b="1" i="0" sz="1200" u="none" cap="none" strike="noStrike">
                <a:solidFill>
                  <a:schemeClr val="accent1"/>
                </a:solidFill>
                <a:latin typeface="Arial"/>
                <a:ea typeface="Arial"/>
                <a:cs typeface="Arial"/>
                <a:sym typeface="Arial"/>
              </a:defRPr>
            </a:lvl8pPr>
            <a:lvl9pPr indent="0" lvl="8" marL="0" algn="r">
              <a:spcBef>
                <a:spcPts val="0"/>
              </a:spcBef>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0" name="Shape 50"/>
        <p:cNvGrpSpPr/>
        <p:nvPr/>
      </p:nvGrpSpPr>
      <p:grpSpPr>
        <a:xfrm>
          <a:off x="0" y="0"/>
          <a:ext cx="0" cy="0"/>
          <a:chOff x="0" y="0"/>
          <a:chExt cx="0" cy="0"/>
        </a:xfrm>
      </p:grpSpPr>
      <p:sp>
        <p:nvSpPr>
          <p:cNvPr id="51" name="Google Shape;51;p10"/>
          <p:cNvSpPr txBox="1"/>
          <p:nvPr>
            <p:ph type="title"/>
          </p:nvPr>
        </p:nvSpPr>
        <p:spPr>
          <a:xfrm>
            <a:off x="839788" y="365126"/>
            <a:ext cx="10515600" cy="5598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5286B"/>
              </a:buClr>
              <a:buSzPts val="3600"/>
              <a:buFont typeface="Bitte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0"/>
          <p:cNvSpPr txBox="1"/>
          <p:nvPr>
            <p:ph idx="1" type="body"/>
          </p:nvPr>
        </p:nvSpPr>
        <p:spPr>
          <a:xfrm>
            <a:off x="839789" y="1828799"/>
            <a:ext cx="2309810" cy="3835401"/>
          </a:xfrm>
          <a:prstGeom prst="rect">
            <a:avLst/>
          </a:prstGeom>
          <a:noFill/>
          <a:ln>
            <a:noFill/>
          </a:ln>
        </p:spPr>
        <p:txBody>
          <a:bodyPr anchorCtr="0" anchor="t" bIns="45700" lIns="91425" spcFirstLastPara="1" rIns="91425" wrap="square" tIns="45700">
            <a:normAutofit/>
          </a:bodyPr>
          <a:lstStyle>
            <a:lvl1pPr indent="-228600" lvl="0" marL="457200" algn="l">
              <a:lnSpc>
                <a:spcPct val="142727"/>
              </a:lnSpc>
              <a:spcBef>
                <a:spcPts val="1000"/>
              </a:spcBef>
              <a:spcAft>
                <a:spcPts val="0"/>
              </a:spcAft>
              <a:buSzPts val="2200"/>
              <a:buFont typeface="Bitter"/>
              <a:buNone/>
              <a:defRPr b="1" i="0" sz="2200">
                <a:solidFill>
                  <a:srgbClr val="5DB7B3"/>
                </a:solidFill>
                <a:latin typeface="Bitter"/>
                <a:ea typeface="Bitter"/>
                <a:cs typeface="Bitter"/>
                <a:sym typeface="Bitte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0"/>
          <p:cNvSpPr txBox="1"/>
          <p:nvPr>
            <p:ph idx="2" type="body"/>
          </p:nvPr>
        </p:nvSpPr>
        <p:spPr>
          <a:xfrm>
            <a:off x="3581400" y="1836737"/>
            <a:ext cx="7773988" cy="5746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200"/>
              <a:buNone/>
              <a:defRPr b="1" i="0" sz="2200">
                <a:solidFill>
                  <a:srgbClr val="85286B"/>
                </a:solidFill>
                <a:latin typeface="Bitter"/>
                <a:ea typeface="Bitter"/>
                <a:cs typeface="Bitter"/>
                <a:sym typeface="Bitter"/>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10"/>
          <p:cNvSpPr txBox="1"/>
          <p:nvPr>
            <p:ph idx="3" type="body"/>
          </p:nvPr>
        </p:nvSpPr>
        <p:spPr>
          <a:xfrm>
            <a:off x="3581400" y="2309815"/>
            <a:ext cx="7773988" cy="3252788"/>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1000"/>
              </a:spcBef>
              <a:spcAft>
                <a:spcPts val="0"/>
              </a:spcAft>
              <a:buSzPts val="1700"/>
              <a:buChar char="▪"/>
              <a:defRPr sz="1700"/>
            </a:lvl1pPr>
            <a:lvl2pPr indent="-323850" lvl="1" marL="914400" algn="l">
              <a:lnSpc>
                <a:spcPct val="100000"/>
              </a:lnSpc>
              <a:spcBef>
                <a:spcPts val="500"/>
              </a:spcBef>
              <a:spcAft>
                <a:spcPts val="0"/>
              </a:spcAft>
              <a:buSzPts val="1500"/>
              <a:buChar char="▪"/>
              <a:defRPr sz="1500"/>
            </a:lvl2pPr>
            <a:lvl3pPr indent="-323850" lvl="2" marL="1371600" algn="l">
              <a:lnSpc>
                <a:spcPct val="100000"/>
              </a:lnSpc>
              <a:spcBef>
                <a:spcPts val="500"/>
              </a:spcBef>
              <a:spcAft>
                <a:spcPts val="0"/>
              </a:spcAft>
              <a:buSzPts val="1500"/>
              <a:buChar char="▪"/>
              <a:defRPr sz="1500"/>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5" name="Google Shape;55;p10"/>
          <p:cNvCxnSpPr/>
          <p:nvPr/>
        </p:nvCxnSpPr>
        <p:spPr>
          <a:xfrm rot="10800000">
            <a:off x="3382124" y="960544"/>
            <a:ext cx="0" cy="5484458"/>
          </a:xfrm>
          <a:prstGeom prst="straightConnector1">
            <a:avLst/>
          </a:prstGeom>
          <a:noFill/>
          <a:ln cap="flat" cmpd="sng" w="31750">
            <a:solidFill>
              <a:srgbClr val="85286B"/>
            </a:solidFill>
            <a:prstDash val="solid"/>
            <a:miter lim="800000"/>
            <a:headEnd len="sm" w="sm" type="none"/>
            <a:tailEnd len="sm" w="sm" type="none"/>
          </a:ln>
        </p:spPr>
      </p:cxnSp>
      <p:sp>
        <p:nvSpPr>
          <p:cNvPr id="56" name="Google Shape;56;p10"/>
          <p:cNvSpPr txBox="1"/>
          <p:nvPr>
            <p:ph idx="12" type="sldNum"/>
          </p:nvPr>
        </p:nvSpPr>
        <p:spPr>
          <a:xfrm>
            <a:off x="8959421" y="645673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chemeClr val="accent1"/>
                </a:solidFill>
                <a:latin typeface="Arial"/>
                <a:ea typeface="Arial"/>
                <a:cs typeface="Arial"/>
                <a:sym typeface="Arial"/>
              </a:defRPr>
            </a:lvl1pPr>
            <a:lvl2pPr indent="0" lvl="1" marL="0" algn="r">
              <a:spcBef>
                <a:spcPts val="0"/>
              </a:spcBef>
              <a:buNone/>
              <a:defRPr b="1" i="0" sz="1200" u="none" cap="none" strike="noStrike">
                <a:solidFill>
                  <a:schemeClr val="accent1"/>
                </a:solidFill>
                <a:latin typeface="Arial"/>
                <a:ea typeface="Arial"/>
                <a:cs typeface="Arial"/>
                <a:sym typeface="Arial"/>
              </a:defRPr>
            </a:lvl2pPr>
            <a:lvl3pPr indent="0" lvl="2" marL="0" algn="r">
              <a:spcBef>
                <a:spcPts val="0"/>
              </a:spcBef>
              <a:buNone/>
              <a:defRPr b="1" i="0" sz="1200" u="none" cap="none" strike="noStrike">
                <a:solidFill>
                  <a:schemeClr val="accent1"/>
                </a:solidFill>
                <a:latin typeface="Arial"/>
                <a:ea typeface="Arial"/>
                <a:cs typeface="Arial"/>
                <a:sym typeface="Arial"/>
              </a:defRPr>
            </a:lvl3pPr>
            <a:lvl4pPr indent="0" lvl="3" marL="0" algn="r">
              <a:spcBef>
                <a:spcPts val="0"/>
              </a:spcBef>
              <a:buNone/>
              <a:defRPr b="1" i="0" sz="1200" u="none" cap="none" strike="noStrike">
                <a:solidFill>
                  <a:schemeClr val="accent1"/>
                </a:solidFill>
                <a:latin typeface="Arial"/>
                <a:ea typeface="Arial"/>
                <a:cs typeface="Arial"/>
                <a:sym typeface="Arial"/>
              </a:defRPr>
            </a:lvl4pPr>
            <a:lvl5pPr indent="0" lvl="4" marL="0" algn="r">
              <a:spcBef>
                <a:spcPts val="0"/>
              </a:spcBef>
              <a:buNone/>
              <a:defRPr b="1" i="0" sz="1200" u="none" cap="none" strike="noStrike">
                <a:solidFill>
                  <a:schemeClr val="accent1"/>
                </a:solidFill>
                <a:latin typeface="Arial"/>
                <a:ea typeface="Arial"/>
                <a:cs typeface="Arial"/>
                <a:sym typeface="Arial"/>
              </a:defRPr>
            </a:lvl5pPr>
            <a:lvl6pPr indent="0" lvl="5" marL="0" algn="r">
              <a:spcBef>
                <a:spcPts val="0"/>
              </a:spcBef>
              <a:buNone/>
              <a:defRPr b="1" i="0" sz="1200" u="none" cap="none" strike="noStrike">
                <a:solidFill>
                  <a:schemeClr val="accent1"/>
                </a:solidFill>
                <a:latin typeface="Arial"/>
                <a:ea typeface="Arial"/>
                <a:cs typeface="Arial"/>
                <a:sym typeface="Arial"/>
              </a:defRPr>
            </a:lvl6pPr>
            <a:lvl7pPr indent="0" lvl="6" marL="0" algn="r">
              <a:spcBef>
                <a:spcPts val="0"/>
              </a:spcBef>
              <a:buNone/>
              <a:defRPr b="1" i="0" sz="1200" u="none" cap="none" strike="noStrike">
                <a:solidFill>
                  <a:schemeClr val="accent1"/>
                </a:solidFill>
                <a:latin typeface="Arial"/>
                <a:ea typeface="Arial"/>
                <a:cs typeface="Arial"/>
                <a:sym typeface="Arial"/>
              </a:defRPr>
            </a:lvl7pPr>
            <a:lvl8pPr indent="0" lvl="7" marL="0" algn="r">
              <a:spcBef>
                <a:spcPts val="0"/>
              </a:spcBef>
              <a:buNone/>
              <a:defRPr b="1" i="0" sz="1200" u="none" cap="none" strike="noStrike">
                <a:solidFill>
                  <a:schemeClr val="accent1"/>
                </a:solidFill>
                <a:latin typeface="Arial"/>
                <a:ea typeface="Arial"/>
                <a:cs typeface="Arial"/>
                <a:sym typeface="Arial"/>
              </a:defRPr>
            </a:lvl8pPr>
            <a:lvl9pPr indent="0" lvl="8" marL="0" algn="r">
              <a:spcBef>
                <a:spcPts val="0"/>
              </a:spcBef>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57" name="Google Shape;57;p10"/>
          <p:cNvCxnSpPr/>
          <p:nvPr/>
        </p:nvCxnSpPr>
        <p:spPr>
          <a:xfrm rot="10800000">
            <a:off x="0" y="942764"/>
            <a:ext cx="12192000" cy="0"/>
          </a:xfrm>
          <a:prstGeom prst="straightConnector1">
            <a:avLst/>
          </a:prstGeom>
          <a:noFill/>
          <a:ln cap="flat" cmpd="sng" w="31750">
            <a:solidFill>
              <a:srgbClr val="85286B"/>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8" name="Shape 58"/>
        <p:cNvGrpSpPr/>
        <p:nvPr/>
      </p:nvGrpSpPr>
      <p:grpSpPr>
        <a:xfrm>
          <a:off x="0" y="0"/>
          <a:ext cx="0" cy="0"/>
          <a:chOff x="0" y="0"/>
          <a:chExt cx="0" cy="0"/>
        </a:xfrm>
      </p:grpSpPr>
      <p:sp>
        <p:nvSpPr>
          <p:cNvPr id="59" name="Google Shape;5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5286B"/>
              </a:buClr>
              <a:buSzPts val="3600"/>
              <a:buFont typeface="Bitte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1"/>
          <p:cNvSpPr txBox="1"/>
          <p:nvPr>
            <p:ph idx="12" type="sldNum"/>
          </p:nvPr>
        </p:nvSpPr>
        <p:spPr>
          <a:xfrm>
            <a:off x="8959421" y="6456737"/>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chemeClr val="accent1"/>
                </a:solidFill>
                <a:latin typeface="Arial"/>
                <a:ea typeface="Arial"/>
                <a:cs typeface="Arial"/>
                <a:sym typeface="Arial"/>
              </a:defRPr>
            </a:lvl1pPr>
            <a:lvl2pPr indent="0" lvl="1" marL="0" algn="r">
              <a:spcBef>
                <a:spcPts val="0"/>
              </a:spcBef>
              <a:buNone/>
              <a:defRPr b="1" i="0" sz="1200" u="none" cap="none" strike="noStrike">
                <a:solidFill>
                  <a:schemeClr val="accent1"/>
                </a:solidFill>
                <a:latin typeface="Arial"/>
                <a:ea typeface="Arial"/>
                <a:cs typeface="Arial"/>
                <a:sym typeface="Arial"/>
              </a:defRPr>
            </a:lvl2pPr>
            <a:lvl3pPr indent="0" lvl="2" marL="0" algn="r">
              <a:spcBef>
                <a:spcPts val="0"/>
              </a:spcBef>
              <a:buNone/>
              <a:defRPr b="1" i="0" sz="1200" u="none" cap="none" strike="noStrike">
                <a:solidFill>
                  <a:schemeClr val="accent1"/>
                </a:solidFill>
                <a:latin typeface="Arial"/>
                <a:ea typeface="Arial"/>
                <a:cs typeface="Arial"/>
                <a:sym typeface="Arial"/>
              </a:defRPr>
            </a:lvl3pPr>
            <a:lvl4pPr indent="0" lvl="3" marL="0" algn="r">
              <a:spcBef>
                <a:spcPts val="0"/>
              </a:spcBef>
              <a:buNone/>
              <a:defRPr b="1" i="0" sz="1200" u="none" cap="none" strike="noStrike">
                <a:solidFill>
                  <a:schemeClr val="accent1"/>
                </a:solidFill>
                <a:latin typeface="Arial"/>
                <a:ea typeface="Arial"/>
                <a:cs typeface="Arial"/>
                <a:sym typeface="Arial"/>
              </a:defRPr>
            </a:lvl4pPr>
            <a:lvl5pPr indent="0" lvl="4" marL="0" algn="r">
              <a:spcBef>
                <a:spcPts val="0"/>
              </a:spcBef>
              <a:buNone/>
              <a:defRPr b="1" i="0" sz="1200" u="none" cap="none" strike="noStrike">
                <a:solidFill>
                  <a:schemeClr val="accent1"/>
                </a:solidFill>
                <a:latin typeface="Arial"/>
                <a:ea typeface="Arial"/>
                <a:cs typeface="Arial"/>
                <a:sym typeface="Arial"/>
              </a:defRPr>
            </a:lvl5pPr>
            <a:lvl6pPr indent="0" lvl="5" marL="0" algn="r">
              <a:spcBef>
                <a:spcPts val="0"/>
              </a:spcBef>
              <a:buNone/>
              <a:defRPr b="1" i="0" sz="1200" u="none" cap="none" strike="noStrike">
                <a:solidFill>
                  <a:schemeClr val="accent1"/>
                </a:solidFill>
                <a:latin typeface="Arial"/>
                <a:ea typeface="Arial"/>
                <a:cs typeface="Arial"/>
                <a:sym typeface="Arial"/>
              </a:defRPr>
            </a:lvl6pPr>
            <a:lvl7pPr indent="0" lvl="6" marL="0" algn="r">
              <a:spcBef>
                <a:spcPts val="0"/>
              </a:spcBef>
              <a:buNone/>
              <a:defRPr b="1" i="0" sz="1200" u="none" cap="none" strike="noStrike">
                <a:solidFill>
                  <a:schemeClr val="accent1"/>
                </a:solidFill>
                <a:latin typeface="Arial"/>
                <a:ea typeface="Arial"/>
                <a:cs typeface="Arial"/>
                <a:sym typeface="Arial"/>
              </a:defRPr>
            </a:lvl7pPr>
            <a:lvl8pPr indent="0" lvl="7" marL="0" algn="r">
              <a:spcBef>
                <a:spcPts val="0"/>
              </a:spcBef>
              <a:buNone/>
              <a:defRPr b="1" i="0" sz="1200" u="none" cap="none" strike="noStrike">
                <a:solidFill>
                  <a:schemeClr val="accent1"/>
                </a:solidFill>
                <a:latin typeface="Arial"/>
                <a:ea typeface="Arial"/>
                <a:cs typeface="Arial"/>
                <a:sym typeface="Arial"/>
              </a:defRPr>
            </a:lvl8pPr>
            <a:lvl9pPr indent="0" lvl="8" marL="0" algn="r">
              <a:spcBef>
                <a:spcPts val="0"/>
              </a:spcBef>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61" name="Google Shape;61;p11"/>
          <p:cNvCxnSpPr/>
          <p:nvPr/>
        </p:nvCxnSpPr>
        <p:spPr>
          <a:xfrm rot="10800000">
            <a:off x="839789" y="1688379"/>
            <a:ext cx="10514011" cy="2309"/>
          </a:xfrm>
          <a:prstGeom prst="straightConnector1">
            <a:avLst/>
          </a:prstGeom>
          <a:noFill/>
          <a:ln cap="flat" cmpd="sng" w="31750">
            <a:solidFill>
              <a:srgbClr val="85286B"/>
            </a:solidFill>
            <a:prstDash val="solid"/>
            <a:miter lim="800000"/>
            <a:headEnd len="sm" w="sm" type="none"/>
            <a:tailEnd len="sm" w="sm" type="none"/>
          </a:ln>
        </p:spPr>
      </p:cxnSp>
      <p:sp>
        <p:nvSpPr>
          <p:cNvPr id="62" name="Google Shape;62;p11"/>
          <p:cNvSpPr/>
          <p:nvPr>
            <p:ph idx="2" type="pic"/>
          </p:nvPr>
        </p:nvSpPr>
        <p:spPr>
          <a:xfrm>
            <a:off x="838200" y="1828799"/>
            <a:ext cx="8204198" cy="3835402"/>
          </a:xfrm>
          <a:prstGeom prst="rect">
            <a:avLst/>
          </a:prstGeom>
          <a:noFill/>
          <a:ln>
            <a:noFill/>
          </a:ln>
        </p:spPr>
      </p:sp>
      <p:sp>
        <p:nvSpPr>
          <p:cNvPr id="63" name="Google Shape;63;p11"/>
          <p:cNvSpPr txBox="1"/>
          <p:nvPr>
            <p:ph idx="1" type="body"/>
          </p:nvPr>
        </p:nvSpPr>
        <p:spPr>
          <a:xfrm>
            <a:off x="9313333" y="1828799"/>
            <a:ext cx="2040465" cy="3835401"/>
          </a:xfrm>
          <a:prstGeom prst="rect">
            <a:avLst/>
          </a:prstGeom>
          <a:noFill/>
          <a:ln>
            <a:noFill/>
          </a:ln>
        </p:spPr>
        <p:txBody>
          <a:bodyPr anchorCtr="0" anchor="t" bIns="45700" lIns="91425" spcFirstLastPara="1" rIns="91425" wrap="square" tIns="45700">
            <a:normAutofit/>
          </a:bodyPr>
          <a:lstStyle>
            <a:lvl1pPr indent="-228600" lvl="0" marL="457200" algn="l">
              <a:lnSpc>
                <a:spcPct val="142727"/>
              </a:lnSpc>
              <a:spcBef>
                <a:spcPts val="1000"/>
              </a:spcBef>
              <a:spcAft>
                <a:spcPts val="0"/>
              </a:spcAft>
              <a:buSzPts val="2200"/>
              <a:buFont typeface="Bitter"/>
              <a:buNone/>
              <a:defRPr b="1" i="0" sz="2200">
                <a:solidFill>
                  <a:srgbClr val="5DB7B3"/>
                </a:solidFill>
                <a:latin typeface="Bitter"/>
                <a:ea typeface="Bitter"/>
                <a:cs typeface="Bitter"/>
                <a:sym typeface="Bitte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12017" l="22768" r="0" t="11496"/>
          <a:stretch/>
        </p:blipFill>
        <p:spPr>
          <a:xfrm>
            <a:off x="0" y="0"/>
            <a:ext cx="10369118" cy="6875345"/>
          </a:xfrm>
          <a:prstGeom prst="rect">
            <a:avLst/>
          </a:prstGeom>
          <a:noFill/>
          <a:ln>
            <a:noFill/>
          </a:ln>
        </p:spPr>
      </p:pic>
      <p:sp>
        <p:nvSpPr>
          <p:cNvPr id="11" name="Google Shape;11;p1"/>
          <p:cNvSpPr txBox="1"/>
          <p:nvPr>
            <p:ph type="title"/>
          </p:nvPr>
        </p:nvSpPr>
        <p:spPr>
          <a:xfrm>
            <a:off x="522817" y="2525070"/>
            <a:ext cx="862541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Roboto Slab"/>
              <a:buNone/>
              <a:defRPr b="0" i="0" sz="4400" u="none" cap="none" strike="noStrike">
                <a:solidFill>
                  <a:schemeClr val="lt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522818" y="3850633"/>
            <a:ext cx="8044134" cy="278353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Open Sans ExtraBold"/>
              <a:buNone/>
              <a:defRPr b="1" i="0" sz="2800" u="none" cap="none" strike="noStrike">
                <a:solidFill>
                  <a:schemeClr val="lt1"/>
                </a:solidFill>
                <a:latin typeface="Open Sans ExtraBold"/>
                <a:ea typeface="Open Sans ExtraBold"/>
                <a:cs typeface="Open Sans ExtraBold"/>
                <a:sym typeface="Open Sans Extra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 name="Google Shape;13;p1"/>
          <p:cNvPicPr preferRelativeResize="0"/>
          <p:nvPr/>
        </p:nvPicPr>
        <p:blipFill rotWithShape="1">
          <a:blip r:embed="rId2">
            <a:alphaModFix/>
          </a:blip>
          <a:srcRect b="0" l="0" r="0" t="0"/>
          <a:stretch/>
        </p:blipFill>
        <p:spPr>
          <a:xfrm>
            <a:off x="9148232" y="5719763"/>
            <a:ext cx="2463800" cy="914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 name="Shape 31"/>
        <p:cNvGrpSpPr/>
        <p:nvPr/>
      </p:nvGrpSpPr>
      <p:grpSpPr>
        <a:xfrm>
          <a:off x="0" y="0"/>
          <a:ext cx="0" cy="0"/>
          <a:chOff x="0" y="0"/>
          <a:chExt cx="0" cy="0"/>
        </a:xfrm>
      </p:grpSpPr>
      <p:sp>
        <p:nvSpPr>
          <p:cNvPr id="32" name="Google Shape;32;p6"/>
          <p:cNvSpPr/>
          <p:nvPr/>
        </p:nvSpPr>
        <p:spPr>
          <a:xfrm>
            <a:off x="0" y="6409139"/>
            <a:ext cx="2867487" cy="457739"/>
          </a:xfrm>
          <a:custGeom>
            <a:rect b="b" l="l" r="r" t="t"/>
            <a:pathLst>
              <a:path extrusionOk="0" h="457739" w="2867487">
                <a:moveTo>
                  <a:pt x="0" y="0"/>
                </a:moveTo>
                <a:lnTo>
                  <a:pt x="2867487" y="0"/>
                </a:lnTo>
                <a:lnTo>
                  <a:pt x="2654423" y="457739"/>
                </a:lnTo>
                <a:lnTo>
                  <a:pt x="0" y="448862"/>
                </a:lnTo>
                <a:lnTo>
                  <a:pt x="0" y="0"/>
                </a:lnTo>
                <a:close/>
              </a:path>
            </a:pathLst>
          </a:custGeom>
          <a:solidFill>
            <a:srgbClr val="8528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85286B"/>
              </a:buClr>
              <a:buSzPts val="3600"/>
              <a:buFont typeface="Bitter"/>
              <a:buNone/>
              <a:defRPr b="0" i="0" sz="3600" u="none" cap="none" strike="noStrike">
                <a:solidFill>
                  <a:srgbClr val="85286B"/>
                </a:solidFill>
                <a:latin typeface="Bitter"/>
                <a:ea typeface="Bitter"/>
                <a:cs typeface="Bitter"/>
                <a:sym typeface="Bit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6"/>
          <p:cNvSpPr txBox="1"/>
          <p:nvPr>
            <p:ph idx="1" type="body"/>
          </p:nvPr>
        </p:nvSpPr>
        <p:spPr>
          <a:xfrm>
            <a:off x="838200" y="1825625"/>
            <a:ext cx="10515600" cy="376555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85286B"/>
              </a:buClr>
              <a:buSzPts val="2800"/>
              <a:buFont typeface="Noto Sans Symbols"/>
              <a:buChar char="▪"/>
              <a:defRPr b="0" i="0" sz="2800" u="none" cap="none" strike="noStrike">
                <a:solidFill>
                  <a:srgbClr val="5D6771"/>
                </a:solidFill>
                <a:latin typeface="Arial"/>
                <a:ea typeface="Arial"/>
                <a:cs typeface="Arial"/>
                <a:sym typeface="Arial"/>
              </a:defRPr>
            </a:lvl1pPr>
            <a:lvl2pPr indent="-381000" lvl="1" marL="914400" marR="0" rtl="0" algn="l">
              <a:lnSpc>
                <a:spcPct val="90000"/>
              </a:lnSpc>
              <a:spcBef>
                <a:spcPts val="500"/>
              </a:spcBef>
              <a:spcAft>
                <a:spcPts val="0"/>
              </a:spcAft>
              <a:buClr>
                <a:srgbClr val="85286B"/>
              </a:buClr>
              <a:buSzPts val="2400"/>
              <a:buFont typeface="Noto Sans Symbols"/>
              <a:buChar char="▪"/>
              <a:defRPr b="0" i="0" sz="2400" u="none" cap="none" strike="noStrike">
                <a:solidFill>
                  <a:srgbClr val="5D6771"/>
                </a:solidFill>
                <a:latin typeface="Arial"/>
                <a:ea typeface="Arial"/>
                <a:cs typeface="Arial"/>
                <a:sym typeface="Arial"/>
              </a:defRPr>
            </a:lvl2pPr>
            <a:lvl3pPr indent="-355600" lvl="2" marL="1371600" marR="0" rtl="0" algn="l">
              <a:lnSpc>
                <a:spcPct val="90000"/>
              </a:lnSpc>
              <a:spcBef>
                <a:spcPts val="500"/>
              </a:spcBef>
              <a:spcAft>
                <a:spcPts val="0"/>
              </a:spcAft>
              <a:buClr>
                <a:srgbClr val="85286B"/>
              </a:buClr>
              <a:buSzPts val="2000"/>
              <a:buFont typeface="Noto Sans Symbols"/>
              <a:buChar char="▪"/>
              <a:defRPr b="0" i="0" sz="2000" u="none" cap="none" strike="noStrike">
                <a:solidFill>
                  <a:srgbClr val="5D6771"/>
                </a:solidFill>
                <a:latin typeface="Arial"/>
                <a:ea typeface="Arial"/>
                <a:cs typeface="Arial"/>
                <a:sym typeface="Arial"/>
              </a:defRPr>
            </a:lvl3pPr>
            <a:lvl4pPr indent="-342900" lvl="3" marL="1828800" marR="0" rtl="0" algn="l">
              <a:lnSpc>
                <a:spcPct val="90000"/>
              </a:lnSpc>
              <a:spcBef>
                <a:spcPts val="500"/>
              </a:spcBef>
              <a:spcAft>
                <a:spcPts val="0"/>
              </a:spcAft>
              <a:buClr>
                <a:srgbClr val="85286B"/>
              </a:buClr>
              <a:buSzPts val="1800"/>
              <a:buFont typeface="Noto Sans Symbols"/>
              <a:buChar char="▪"/>
              <a:defRPr b="0" i="0" sz="1800" u="none" cap="none" strike="noStrike">
                <a:solidFill>
                  <a:srgbClr val="5D6771"/>
                </a:solidFill>
                <a:latin typeface="Arial"/>
                <a:ea typeface="Arial"/>
                <a:cs typeface="Arial"/>
                <a:sym typeface="Arial"/>
              </a:defRPr>
            </a:lvl4pPr>
            <a:lvl5pPr indent="-342900" lvl="4" marL="2286000" marR="0" rtl="0" algn="l">
              <a:lnSpc>
                <a:spcPct val="90000"/>
              </a:lnSpc>
              <a:spcBef>
                <a:spcPts val="500"/>
              </a:spcBef>
              <a:spcAft>
                <a:spcPts val="0"/>
              </a:spcAft>
              <a:buClr>
                <a:srgbClr val="85286B"/>
              </a:buClr>
              <a:buSzPts val="1800"/>
              <a:buFont typeface="Noto Sans Symbols"/>
              <a:buChar char="▪"/>
              <a:defRPr b="0" i="0" sz="1800" u="none" cap="none" strike="noStrike">
                <a:solidFill>
                  <a:srgbClr val="5D677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5" name="Google Shape;35;p6"/>
          <p:cNvSpPr txBox="1"/>
          <p:nvPr>
            <p:ph idx="12" type="sldNum"/>
          </p:nvPr>
        </p:nvSpPr>
        <p:spPr>
          <a:xfrm>
            <a:off x="8968049" y="6456737"/>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accent1"/>
                </a:solidFill>
                <a:latin typeface="Arial"/>
                <a:ea typeface="Arial"/>
                <a:cs typeface="Arial"/>
                <a:sym typeface="Arial"/>
              </a:defRPr>
            </a:lvl1pPr>
            <a:lvl2pPr indent="0" lvl="1" marL="0" marR="0" rtl="0" algn="r">
              <a:spcBef>
                <a:spcPts val="0"/>
              </a:spcBef>
              <a:buNone/>
              <a:defRPr b="1" i="0" sz="1200" u="none" cap="none" strike="noStrike">
                <a:solidFill>
                  <a:schemeClr val="accent1"/>
                </a:solidFill>
                <a:latin typeface="Arial"/>
                <a:ea typeface="Arial"/>
                <a:cs typeface="Arial"/>
                <a:sym typeface="Arial"/>
              </a:defRPr>
            </a:lvl2pPr>
            <a:lvl3pPr indent="0" lvl="2" marL="0" marR="0" rtl="0" algn="r">
              <a:spcBef>
                <a:spcPts val="0"/>
              </a:spcBef>
              <a:buNone/>
              <a:defRPr b="1" i="0" sz="1200" u="none" cap="none" strike="noStrike">
                <a:solidFill>
                  <a:schemeClr val="accent1"/>
                </a:solidFill>
                <a:latin typeface="Arial"/>
                <a:ea typeface="Arial"/>
                <a:cs typeface="Arial"/>
                <a:sym typeface="Arial"/>
              </a:defRPr>
            </a:lvl3pPr>
            <a:lvl4pPr indent="0" lvl="3" marL="0" marR="0" rtl="0" algn="r">
              <a:spcBef>
                <a:spcPts val="0"/>
              </a:spcBef>
              <a:buNone/>
              <a:defRPr b="1" i="0" sz="1200" u="none" cap="none" strike="noStrike">
                <a:solidFill>
                  <a:schemeClr val="accent1"/>
                </a:solidFill>
                <a:latin typeface="Arial"/>
                <a:ea typeface="Arial"/>
                <a:cs typeface="Arial"/>
                <a:sym typeface="Arial"/>
              </a:defRPr>
            </a:lvl4pPr>
            <a:lvl5pPr indent="0" lvl="4" marL="0" marR="0" rtl="0" algn="r">
              <a:spcBef>
                <a:spcPts val="0"/>
              </a:spcBef>
              <a:buNone/>
              <a:defRPr b="1" i="0" sz="1200" u="none" cap="none" strike="noStrike">
                <a:solidFill>
                  <a:schemeClr val="accent1"/>
                </a:solidFill>
                <a:latin typeface="Arial"/>
                <a:ea typeface="Arial"/>
                <a:cs typeface="Arial"/>
                <a:sym typeface="Arial"/>
              </a:defRPr>
            </a:lvl5pPr>
            <a:lvl6pPr indent="0" lvl="5" marL="0" marR="0" rtl="0" algn="r">
              <a:spcBef>
                <a:spcPts val="0"/>
              </a:spcBef>
              <a:buNone/>
              <a:defRPr b="1" i="0" sz="1200" u="none" cap="none" strike="noStrike">
                <a:solidFill>
                  <a:schemeClr val="accent1"/>
                </a:solidFill>
                <a:latin typeface="Arial"/>
                <a:ea typeface="Arial"/>
                <a:cs typeface="Arial"/>
                <a:sym typeface="Arial"/>
              </a:defRPr>
            </a:lvl6pPr>
            <a:lvl7pPr indent="0" lvl="6" marL="0" marR="0" rtl="0" algn="r">
              <a:spcBef>
                <a:spcPts val="0"/>
              </a:spcBef>
              <a:buNone/>
              <a:defRPr b="1" i="0" sz="1200" u="none" cap="none" strike="noStrike">
                <a:solidFill>
                  <a:schemeClr val="accent1"/>
                </a:solidFill>
                <a:latin typeface="Arial"/>
                <a:ea typeface="Arial"/>
                <a:cs typeface="Arial"/>
                <a:sym typeface="Arial"/>
              </a:defRPr>
            </a:lvl7pPr>
            <a:lvl8pPr indent="0" lvl="7" marL="0" marR="0" rtl="0" algn="r">
              <a:spcBef>
                <a:spcPts val="0"/>
              </a:spcBef>
              <a:buNone/>
              <a:defRPr b="1" i="0" sz="1200" u="none" cap="none" strike="noStrike">
                <a:solidFill>
                  <a:schemeClr val="accent1"/>
                </a:solidFill>
                <a:latin typeface="Arial"/>
                <a:ea typeface="Arial"/>
                <a:cs typeface="Arial"/>
                <a:sym typeface="Arial"/>
              </a:defRPr>
            </a:lvl8pPr>
            <a:lvl9pPr indent="0" lvl="8" marL="0" marR="0" rtl="0" algn="r">
              <a:spcBef>
                <a:spcPts val="0"/>
              </a:spcBef>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6"/>
          <p:cNvSpPr txBox="1"/>
          <p:nvPr/>
        </p:nvSpPr>
        <p:spPr>
          <a:xfrm>
            <a:off x="406258" y="6445002"/>
            <a:ext cx="2274798"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chemeClr val="lt1"/>
                </a:solidFill>
                <a:latin typeface="Arial"/>
                <a:ea typeface="Arial"/>
                <a:cs typeface="Arial"/>
                <a:sym typeface="Arial"/>
              </a:rPr>
              <a:t>ColoradoEdInitiative.org</a:t>
            </a:r>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type="title"/>
          </p:nvPr>
        </p:nvSpPr>
        <p:spPr>
          <a:xfrm>
            <a:off x="217275" y="1807800"/>
            <a:ext cx="10956300" cy="1469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rPr b="1" lang="en-US" sz="4300">
                <a:latin typeface="Calibri"/>
                <a:ea typeface="Calibri"/>
                <a:cs typeface="Calibri"/>
                <a:sym typeface="Calibri"/>
              </a:rPr>
              <a:t>Sustaining Superintendent </a:t>
            </a:r>
            <a:r>
              <a:rPr b="1" lang="en-US" sz="4300">
                <a:latin typeface="Calibri"/>
                <a:ea typeface="Calibri"/>
                <a:cs typeface="Calibri"/>
                <a:sym typeface="Calibri"/>
              </a:rPr>
              <a:t>L</a:t>
            </a:r>
            <a:r>
              <a:rPr b="1" lang="en-US" sz="4300">
                <a:latin typeface="Calibri"/>
                <a:ea typeface="Calibri"/>
                <a:cs typeface="Calibri"/>
                <a:sym typeface="Calibri"/>
              </a:rPr>
              <a:t>eadership: </a:t>
            </a:r>
            <a:endParaRPr b="1" sz="4300">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rPr b="1" lang="en-US" sz="4300">
                <a:latin typeface="Calibri"/>
                <a:ea typeface="Calibri"/>
                <a:cs typeface="Calibri"/>
                <a:sym typeface="Calibri"/>
              </a:rPr>
              <a:t>Lessons from the Field</a:t>
            </a:r>
            <a:endParaRPr b="1" sz="4300">
              <a:latin typeface="Calibri"/>
              <a:ea typeface="Calibri"/>
              <a:cs typeface="Calibri"/>
              <a:sym typeface="Calibri"/>
            </a:endParaRPr>
          </a:p>
          <a:p>
            <a:pPr indent="0" lvl="0" marL="0" rtl="0" algn="l">
              <a:lnSpc>
                <a:spcPct val="100000"/>
              </a:lnSpc>
              <a:spcBef>
                <a:spcPts val="1200"/>
              </a:spcBef>
              <a:spcAft>
                <a:spcPts val="0"/>
              </a:spcAft>
              <a:buClr>
                <a:schemeClr val="dk1"/>
              </a:buClr>
              <a:buSzPts val="1100"/>
              <a:buFont typeface="Arial"/>
              <a:buNone/>
            </a:pPr>
            <a:r>
              <a:t/>
            </a:r>
            <a:endParaRPr b="1" sz="4900">
              <a:latin typeface="Calibri"/>
              <a:ea typeface="Calibri"/>
              <a:cs typeface="Calibri"/>
              <a:sym typeface="Calibri"/>
            </a:endParaRPr>
          </a:p>
          <a:p>
            <a:pPr indent="0" lvl="0" marL="0" rtl="0" algn="l">
              <a:lnSpc>
                <a:spcPct val="90000"/>
              </a:lnSpc>
              <a:spcBef>
                <a:spcPts val="0"/>
              </a:spcBef>
              <a:spcAft>
                <a:spcPts val="0"/>
              </a:spcAft>
              <a:buClr>
                <a:schemeClr val="lt1"/>
              </a:buClr>
              <a:buSzPts val="6000"/>
              <a:buFont typeface="Roboto Slab"/>
              <a:buNone/>
            </a:pPr>
            <a:r>
              <a:rPr lang="en-US" sz="3200">
                <a:latin typeface="Calibri"/>
                <a:ea typeface="Calibri"/>
                <a:cs typeface="Calibri"/>
                <a:sym typeface="Calibri"/>
              </a:rPr>
              <a:t>Colorado Superintendent Panel</a:t>
            </a:r>
            <a:endParaRPr sz="3200">
              <a:latin typeface="Calibri"/>
              <a:ea typeface="Calibri"/>
              <a:cs typeface="Calibri"/>
              <a:sym typeface="Calibri"/>
            </a:endParaRPr>
          </a:p>
          <a:p>
            <a:pPr indent="0" lvl="0" marL="0" rtl="0" algn="l">
              <a:lnSpc>
                <a:spcPct val="90000"/>
              </a:lnSpc>
              <a:spcBef>
                <a:spcPts val="0"/>
              </a:spcBef>
              <a:spcAft>
                <a:spcPts val="0"/>
              </a:spcAft>
              <a:buClr>
                <a:schemeClr val="lt1"/>
              </a:buClr>
              <a:buSzPts val="6000"/>
              <a:buFont typeface="Roboto Slab"/>
              <a:buNone/>
            </a:pPr>
            <a:r>
              <a:rPr lang="en-US" sz="3200">
                <a:latin typeface="Calibri"/>
                <a:ea typeface="Calibri"/>
                <a:cs typeface="Calibri"/>
                <a:sym typeface="Calibri"/>
              </a:rPr>
              <a:t>CASB Convention | </a:t>
            </a:r>
            <a:r>
              <a:rPr lang="en-US" sz="2800">
                <a:latin typeface="Calibri"/>
                <a:ea typeface="Calibri"/>
                <a:cs typeface="Calibri"/>
                <a:sym typeface="Calibri"/>
              </a:rPr>
              <a:t>December</a:t>
            </a:r>
            <a:r>
              <a:rPr lang="en-US" sz="2800">
                <a:latin typeface="Calibri"/>
                <a:ea typeface="Calibri"/>
                <a:cs typeface="Calibri"/>
                <a:sym typeface="Calibri"/>
              </a:rPr>
              <a:t> </a:t>
            </a:r>
            <a:r>
              <a:rPr lang="en-US" sz="2800">
                <a:latin typeface="Calibri"/>
                <a:ea typeface="Calibri"/>
                <a:cs typeface="Calibri"/>
                <a:sym typeface="Calibri"/>
              </a:rPr>
              <a:t>2023</a:t>
            </a:r>
            <a:endParaRPr sz="28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8" name="Shape 158"/>
        <p:cNvGrpSpPr/>
        <p:nvPr/>
      </p:nvGrpSpPr>
      <p:grpSpPr>
        <a:xfrm>
          <a:off x="0" y="0"/>
          <a:ext cx="0" cy="0"/>
          <a:chOff x="0" y="0"/>
          <a:chExt cx="0" cy="0"/>
        </a:xfrm>
      </p:grpSpPr>
      <p:sp>
        <p:nvSpPr>
          <p:cNvPr id="159" name="Google Shape;159;p23"/>
          <p:cNvSpPr txBox="1"/>
          <p:nvPr/>
        </p:nvSpPr>
        <p:spPr>
          <a:xfrm>
            <a:off x="8695260" y="5251959"/>
            <a:ext cx="160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t>
            </a:r>
            <a:endParaRPr/>
          </a:p>
        </p:txBody>
      </p:sp>
      <p:sp>
        <p:nvSpPr>
          <p:cNvPr id="160" name="Google Shape;160;p23"/>
          <p:cNvSpPr txBox="1"/>
          <p:nvPr>
            <p:ph type="title"/>
          </p:nvPr>
        </p:nvSpPr>
        <p:spPr>
          <a:xfrm>
            <a:off x="838200" y="365125"/>
            <a:ext cx="10515600" cy="577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6400"/>
              <a:buFont typeface="Arial"/>
              <a:buNone/>
            </a:pPr>
            <a:r>
              <a:rPr b="1" lang="en-US">
                <a:latin typeface="Calibri"/>
                <a:ea typeface="Calibri"/>
                <a:cs typeface="Calibri"/>
                <a:sym typeface="Calibri"/>
              </a:rPr>
              <a:t>CEI’s Leadership and Governance Work </a:t>
            </a:r>
            <a:endParaRPr b="1">
              <a:latin typeface="Calibri"/>
              <a:ea typeface="Calibri"/>
              <a:cs typeface="Calibri"/>
              <a:sym typeface="Calibri"/>
            </a:endParaRPr>
          </a:p>
        </p:txBody>
      </p:sp>
      <p:pic>
        <p:nvPicPr>
          <p:cNvPr id="161" name="Google Shape;161;p23"/>
          <p:cNvPicPr preferRelativeResize="0"/>
          <p:nvPr/>
        </p:nvPicPr>
        <p:blipFill>
          <a:blip r:embed="rId3">
            <a:alphaModFix/>
          </a:blip>
          <a:stretch>
            <a:fillRect/>
          </a:stretch>
        </p:blipFill>
        <p:spPr>
          <a:xfrm>
            <a:off x="382150" y="1368500"/>
            <a:ext cx="11268075" cy="3457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6" name="Shape 166"/>
        <p:cNvGrpSpPr/>
        <p:nvPr/>
      </p:nvGrpSpPr>
      <p:grpSpPr>
        <a:xfrm>
          <a:off x="0" y="0"/>
          <a:ext cx="0" cy="0"/>
          <a:chOff x="0" y="0"/>
          <a:chExt cx="0" cy="0"/>
        </a:xfrm>
      </p:grpSpPr>
      <p:sp>
        <p:nvSpPr>
          <p:cNvPr id="167" name="Google Shape;167;p24"/>
          <p:cNvSpPr txBox="1"/>
          <p:nvPr/>
        </p:nvSpPr>
        <p:spPr>
          <a:xfrm>
            <a:off x="8695260" y="5251959"/>
            <a:ext cx="160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t>
            </a:r>
            <a:endParaRPr/>
          </a:p>
        </p:txBody>
      </p:sp>
      <p:sp>
        <p:nvSpPr>
          <p:cNvPr id="168" name="Google Shape;168;p24"/>
          <p:cNvSpPr txBox="1"/>
          <p:nvPr>
            <p:ph type="title"/>
          </p:nvPr>
        </p:nvSpPr>
        <p:spPr>
          <a:xfrm>
            <a:off x="838200" y="365125"/>
            <a:ext cx="10515600" cy="577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6400"/>
              <a:buFont typeface="Arial"/>
              <a:buNone/>
            </a:pPr>
            <a:r>
              <a:rPr b="1" lang="en-US">
                <a:latin typeface="Calibri"/>
                <a:ea typeface="Calibri"/>
                <a:cs typeface="Calibri"/>
                <a:sym typeface="Calibri"/>
              </a:rPr>
              <a:t>CEI’s Leadership and Governance Work: RSA</a:t>
            </a:r>
            <a:endParaRPr b="1">
              <a:latin typeface="Calibri"/>
              <a:ea typeface="Calibri"/>
              <a:cs typeface="Calibri"/>
              <a:sym typeface="Calibri"/>
            </a:endParaRPr>
          </a:p>
        </p:txBody>
      </p:sp>
      <p:sp>
        <p:nvSpPr>
          <p:cNvPr id="169" name="Google Shape;169;p24"/>
          <p:cNvSpPr txBox="1"/>
          <p:nvPr/>
        </p:nvSpPr>
        <p:spPr>
          <a:xfrm>
            <a:off x="258325" y="1050650"/>
            <a:ext cx="10903500" cy="681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200">
                <a:solidFill>
                  <a:schemeClr val="dk1"/>
                </a:solidFill>
                <a:latin typeface="Calibri"/>
                <a:ea typeface="Calibri"/>
                <a:cs typeface="Calibri"/>
                <a:sym typeface="Calibri"/>
              </a:rPr>
              <a:t>The</a:t>
            </a:r>
            <a:r>
              <a:rPr lang="en-US" sz="2200">
                <a:solidFill>
                  <a:schemeClr val="dk1"/>
                </a:solidFill>
                <a:latin typeface="Calibri"/>
                <a:ea typeface="Calibri"/>
                <a:cs typeface="Calibri"/>
                <a:sym typeface="Calibri"/>
              </a:rPr>
              <a:t> Rural Superintendent Academy Supports new and experienced superintendents and district and school leaders to develop and advance rural system leadership capacity.</a:t>
            </a:r>
            <a:endParaRPr sz="22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t/>
            </a:r>
            <a:endParaRPr sz="22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rPr lang="en-US" sz="2200">
                <a:solidFill>
                  <a:schemeClr val="dk1"/>
                </a:solidFill>
                <a:latin typeface="Calibri"/>
                <a:ea typeface="Calibri"/>
                <a:cs typeface="Calibri"/>
                <a:sym typeface="Calibri"/>
              </a:rPr>
              <a:t>                                          </a:t>
            </a:r>
            <a:r>
              <a:rPr b="1" i="1" lang="en-US" sz="2000">
                <a:solidFill>
                  <a:schemeClr val="dk1"/>
                </a:solidFill>
                <a:latin typeface="Calibri"/>
                <a:ea typeface="Calibri"/>
                <a:cs typeface="Calibri"/>
                <a:sym typeface="Calibri"/>
              </a:rPr>
              <a:t>Made possible with support from Boettcher Foundation</a:t>
            </a:r>
            <a:endParaRPr b="1" i="1" sz="2000">
              <a:solidFill>
                <a:schemeClr val="dk1"/>
              </a:solidFill>
              <a:latin typeface="Calibri"/>
              <a:ea typeface="Calibri"/>
              <a:cs typeface="Calibri"/>
              <a:sym typeface="Calibri"/>
            </a:endParaRPr>
          </a:p>
          <a:p>
            <a:pPr indent="0" lvl="0" marL="457200" rtl="0" algn="l">
              <a:lnSpc>
                <a:spcPct val="115000"/>
              </a:lnSpc>
              <a:spcBef>
                <a:spcPts val="800"/>
              </a:spcBef>
              <a:spcAft>
                <a:spcPts val="0"/>
              </a:spcAft>
              <a:buNone/>
            </a:pPr>
            <a:r>
              <a:t/>
            </a:r>
            <a:endParaRPr sz="2200">
              <a:solidFill>
                <a:schemeClr val="dk1"/>
              </a:solidFill>
              <a:latin typeface="Calibri"/>
              <a:ea typeface="Calibri"/>
              <a:cs typeface="Calibri"/>
              <a:sym typeface="Calibri"/>
            </a:endParaRPr>
          </a:p>
          <a:p>
            <a:pPr indent="0" lvl="0" marL="457200" rtl="0" algn="l">
              <a:lnSpc>
                <a:spcPct val="115000"/>
              </a:lnSpc>
              <a:spcBef>
                <a:spcPts val="800"/>
              </a:spcBef>
              <a:spcAft>
                <a:spcPts val="800"/>
              </a:spcAft>
              <a:buNone/>
            </a:pPr>
            <a:r>
              <a:t/>
            </a:r>
            <a:endParaRPr sz="2200">
              <a:solidFill>
                <a:schemeClr val="dk1"/>
              </a:solidFill>
              <a:latin typeface="Calibri"/>
              <a:ea typeface="Calibri"/>
              <a:cs typeface="Calibri"/>
              <a:sym typeface="Calibri"/>
            </a:endParaRPr>
          </a:p>
        </p:txBody>
      </p:sp>
      <p:pic>
        <p:nvPicPr>
          <p:cNvPr id="170" name="Google Shape;170;p24"/>
          <p:cNvPicPr preferRelativeResize="0"/>
          <p:nvPr/>
        </p:nvPicPr>
        <p:blipFill>
          <a:blip r:embed="rId3">
            <a:alphaModFix/>
          </a:blip>
          <a:stretch>
            <a:fillRect/>
          </a:stretch>
        </p:blipFill>
        <p:spPr>
          <a:xfrm>
            <a:off x="9883150" y="4684497"/>
            <a:ext cx="2308850" cy="2173500"/>
          </a:xfrm>
          <a:prstGeom prst="rect">
            <a:avLst/>
          </a:prstGeom>
          <a:noFill/>
          <a:ln>
            <a:noFill/>
          </a:ln>
        </p:spPr>
      </p:pic>
      <p:pic>
        <p:nvPicPr>
          <p:cNvPr id="171" name="Google Shape;171;p24"/>
          <p:cNvPicPr preferRelativeResize="0"/>
          <p:nvPr/>
        </p:nvPicPr>
        <p:blipFill>
          <a:blip r:embed="rId4">
            <a:alphaModFix/>
          </a:blip>
          <a:stretch>
            <a:fillRect/>
          </a:stretch>
        </p:blipFill>
        <p:spPr>
          <a:xfrm>
            <a:off x="1843350" y="1989612"/>
            <a:ext cx="7012701" cy="42554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6" name="Shape 176"/>
        <p:cNvGrpSpPr/>
        <p:nvPr/>
      </p:nvGrpSpPr>
      <p:grpSpPr>
        <a:xfrm>
          <a:off x="0" y="0"/>
          <a:ext cx="0" cy="0"/>
          <a:chOff x="0" y="0"/>
          <a:chExt cx="0" cy="0"/>
        </a:xfrm>
      </p:grpSpPr>
      <p:sp>
        <p:nvSpPr>
          <p:cNvPr id="177" name="Google Shape;177;p25"/>
          <p:cNvSpPr txBox="1"/>
          <p:nvPr/>
        </p:nvSpPr>
        <p:spPr>
          <a:xfrm>
            <a:off x="8695260" y="5251959"/>
            <a:ext cx="160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t>
            </a:r>
            <a:endParaRPr/>
          </a:p>
        </p:txBody>
      </p:sp>
      <p:sp>
        <p:nvSpPr>
          <p:cNvPr id="178" name="Google Shape;178;p25"/>
          <p:cNvSpPr txBox="1"/>
          <p:nvPr>
            <p:ph type="title"/>
          </p:nvPr>
        </p:nvSpPr>
        <p:spPr>
          <a:xfrm>
            <a:off x="838200" y="365125"/>
            <a:ext cx="10515600" cy="577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6400"/>
              <a:buFont typeface="Arial"/>
              <a:buNone/>
            </a:pPr>
            <a:r>
              <a:rPr b="1" lang="en-US">
                <a:latin typeface="Calibri"/>
                <a:ea typeface="Calibri"/>
                <a:cs typeface="Calibri"/>
                <a:sym typeface="Calibri"/>
              </a:rPr>
              <a:t>Leadership &amp; Governance: Building District Governance Teams</a:t>
            </a:r>
            <a:endParaRPr b="1">
              <a:latin typeface="Calibri"/>
              <a:ea typeface="Calibri"/>
              <a:cs typeface="Calibri"/>
              <a:sym typeface="Calibri"/>
            </a:endParaRPr>
          </a:p>
        </p:txBody>
      </p:sp>
      <p:sp>
        <p:nvSpPr>
          <p:cNvPr id="179" name="Google Shape;179;p25"/>
          <p:cNvSpPr txBox="1"/>
          <p:nvPr/>
        </p:nvSpPr>
        <p:spPr>
          <a:xfrm>
            <a:off x="287200" y="1223900"/>
            <a:ext cx="10903500" cy="501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800">
                <a:solidFill>
                  <a:schemeClr val="dk1"/>
                </a:solidFill>
                <a:latin typeface="Calibri"/>
                <a:ea typeface="Calibri"/>
                <a:cs typeface="Calibri"/>
                <a:sym typeface="Calibri"/>
              </a:rPr>
              <a:t>Governance Team </a:t>
            </a:r>
            <a:r>
              <a:rPr b="1" lang="en-US" sz="1800">
                <a:solidFill>
                  <a:schemeClr val="dk1"/>
                </a:solidFill>
                <a:latin typeface="Calibri"/>
                <a:ea typeface="Calibri"/>
                <a:cs typeface="Calibri"/>
                <a:sym typeface="Calibri"/>
              </a:rPr>
              <a:t>Workshops (superintendents and school board members)</a:t>
            </a:r>
            <a:endParaRPr b="1" sz="18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rPr lang="en-US" sz="1800">
                <a:solidFill>
                  <a:schemeClr val="dk1"/>
                </a:solidFill>
                <a:latin typeface="Calibri"/>
                <a:ea typeface="Calibri"/>
                <a:cs typeface="Calibri"/>
                <a:sym typeface="Calibri"/>
              </a:rPr>
              <a:t>CEI began providing select partner districts with customized support to build strong governance teams during times of transition in 2022. Workshops help elected boards develop and commit to working norms, coalesce around concrete goals and expectations for their district leader, and set board goals and operational standards for the coming school year.  </a:t>
            </a:r>
            <a:endParaRPr sz="18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rPr b="1" lang="en-US" sz="1800">
                <a:solidFill>
                  <a:schemeClr val="dk1"/>
                </a:solidFill>
                <a:latin typeface="Calibri"/>
                <a:ea typeface="Calibri"/>
                <a:cs typeface="Calibri"/>
                <a:sym typeface="Calibri"/>
              </a:rPr>
              <a:t>School District Board Planning and New Superintendent Transition Support (school boards)</a:t>
            </a:r>
            <a:endParaRPr b="1" sz="1800">
              <a:solidFill>
                <a:schemeClr val="dk1"/>
              </a:solidFill>
              <a:latin typeface="Calibri"/>
              <a:ea typeface="Calibri"/>
              <a:cs typeface="Calibri"/>
              <a:sym typeface="Calibri"/>
            </a:endParaRPr>
          </a:p>
          <a:p>
            <a:pPr indent="0" lvl="0" marL="0" rtl="0" algn="l">
              <a:lnSpc>
                <a:spcPct val="115000"/>
              </a:lnSpc>
              <a:spcBef>
                <a:spcPts val="800"/>
              </a:spcBef>
              <a:spcAft>
                <a:spcPts val="0"/>
              </a:spcAft>
              <a:buNone/>
            </a:pPr>
            <a:r>
              <a:rPr lang="en-US" sz="1800">
                <a:solidFill>
                  <a:schemeClr val="dk1"/>
                </a:solidFill>
                <a:latin typeface="Calibri"/>
                <a:ea typeface="Calibri"/>
                <a:cs typeface="Calibri"/>
                <a:sym typeface="Calibri"/>
              </a:rPr>
              <a:t>CEI supports districts and school boards to strengthen governance systems and structures that enable staff and community members to work together in an atmosphere of care and respect and ensure each student has access to an array of educational programs designed to foster his/her unique academic, vocational, and personal strengths. We create a customized scope of services that addresses local needs through support across four core focus areas:</a:t>
            </a:r>
            <a:endParaRPr sz="1800">
              <a:solidFill>
                <a:schemeClr val="dk1"/>
              </a:solidFill>
              <a:latin typeface="Calibri"/>
              <a:ea typeface="Calibri"/>
              <a:cs typeface="Calibri"/>
              <a:sym typeface="Calibri"/>
            </a:endParaRPr>
          </a:p>
          <a:p>
            <a:pPr indent="-342900" lvl="0" marL="457200" rtl="0" algn="l">
              <a:lnSpc>
                <a:spcPct val="115000"/>
              </a:lnSpc>
              <a:spcBef>
                <a:spcPts val="80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Board retreats and monthly work sessions;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Board professional learning and networking opportunities with other highly effective boards across Colorado;</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Board member strategic planning and executive coaching focused on emerging issues; and</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Executive coaching as part of new superintendent onboarding, including orientation to the Colorado context.</a:t>
            </a:r>
            <a:r>
              <a:rPr i="1" lang="en-US" sz="1800">
                <a:solidFill>
                  <a:schemeClr val="dk1"/>
                </a:solidFill>
                <a:latin typeface="Calibri"/>
                <a:ea typeface="Calibri"/>
                <a:cs typeface="Calibri"/>
                <a:sym typeface="Calibri"/>
              </a:rPr>
              <a:t> </a:t>
            </a:r>
            <a:endParaRPr i="1"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nvSpPr>
        <p:spPr>
          <a:xfrm>
            <a:off x="614656" y="0"/>
            <a:ext cx="6959600" cy="1238400"/>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3700"/>
              <a:buFont typeface="Arial"/>
              <a:buNone/>
            </a:pPr>
            <a:r>
              <a:t/>
            </a:r>
            <a:endParaRPr b="0" i="0" sz="3700" u="none" cap="none" strike="noStrike">
              <a:solidFill>
                <a:schemeClr val="lt1"/>
              </a:solidFill>
              <a:latin typeface="Raleway"/>
              <a:ea typeface="Raleway"/>
              <a:cs typeface="Raleway"/>
              <a:sym typeface="Raleway"/>
            </a:endParaRPr>
          </a:p>
        </p:txBody>
      </p:sp>
      <p:sp>
        <p:nvSpPr>
          <p:cNvPr id="84" name="Google Shape;84;p15"/>
          <p:cNvSpPr txBox="1"/>
          <p:nvPr/>
        </p:nvSpPr>
        <p:spPr>
          <a:xfrm>
            <a:off x="283621" y="-13756"/>
            <a:ext cx="11442000" cy="12384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FFFFFF"/>
              </a:buClr>
              <a:buSzPts val="6400"/>
              <a:buFont typeface="Raleway"/>
              <a:buNone/>
            </a:pPr>
            <a:r>
              <a:rPr b="1" i="0" lang="en-US" sz="4800" u="none" cap="none" strike="noStrike">
                <a:solidFill>
                  <a:schemeClr val="lt1"/>
                </a:solidFill>
                <a:latin typeface="Calibri"/>
                <a:ea typeface="Calibri"/>
                <a:cs typeface="Calibri"/>
                <a:sym typeface="Calibri"/>
              </a:rPr>
              <a:t>CEI</a:t>
            </a:r>
            <a:r>
              <a:rPr b="1" i="0" lang="en-US" sz="4800" u="none" cap="none" strike="noStrike">
                <a:solidFill>
                  <a:schemeClr val="lt1"/>
                </a:solidFill>
                <a:latin typeface="Calibri"/>
                <a:ea typeface="Calibri"/>
                <a:cs typeface="Calibri"/>
                <a:sym typeface="Calibri"/>
              </a:rPr>
              <a:t> Team</a:t>
            </a:r>
            <a:endParaRPr b="1" i="0" sz="3700" u="none" cap="none" strike="noStrike">
              <a:solidFill>
                <a:srgbClr val="85286B"/>
              </a:solidFill>
              <a:latin typeface="Raleway"/>
              <a:ea typeface="Raleway"/>
              <a:cs typeface="Raleway"/>
              <a:sym typeface="Raleway"/>
            </a:endParaRPr>
          </a:p>
        </p:txBody>
      </p:sp>
      <p:sp>
        <p:nvSpPr>
          <p:cNvPr id="85" name="Google Shape;85;p15"/>
          <p:cNvSpPr txBox="1"/>
          <p:nvPr/>
        </p:nvSpPr>
        <p:spPr>
          <a:xfrm>
            <a:off x="1026776" y="5097675"/>
            <a:ext cx="3248400" cy="12006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lang="en-US" sz="1900">
                <a:solidFill>
                  <a:schemeClr val="lt1"/>
                </a:solidFill>
                <a:latin typeface="Calibri"/>
                <a:ea typeface="Calibri"/>
                <a:cs typeface="Calibri"/>
                <a:sym typeface="Calibri"/>
              </a:rPr>
              <a:t>Rebecca Holmes</a:t>
            </a:r>
            <a:endParaRPr i="0" sz="19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sz="1500">
                <a:solidFill>
                  <a:schemeClr val="lt1"/>
                </a:solidFill>
                <a:latin typeface="Calibri"/>
                <a:ea typeface="Calibri"/>
                <a:cs typeface="Calibri"/>
                <a:sym typeface="Calibri"/>
              </a:rPr>
              <a:t>President and Chief Executive Officer</a:t>
            </a:r>
            <a:endParaRPr sz="15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5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i="0" sz="2100" u="none" cap="none" strike="noStrike">
              <a:solidFill>
                <a:srgbClr val="000000"/>
              </a:solidFill>
              <a:latin typeface="Calibri"/>
              <a:ea typeface="Calibri"/>
              <a:cs typeface="Calibri"/>
              <a:sym typeface="Calibri"/>
            </a:endParaRPr>
          </a:p>
        </p:txBody>
      </p:sp>
      <p:sp>
        <p:nvSpPr>
          <p:cNvPr id="86" name="Google Shape;86;p15"/>
          <p:cNvSpPr txBox="1"/>
          <p:nvPr/>
        </p:nvSpPr>
        <p:spPr>
          <a:xfrm>
            <a:off x="4543569" y="5097683"/>
            <a:ext cx="2683500" cy="11082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lang="en-US" sz="1900">
                <a:solidFill>
                  <a:schemeClr val="lt1"/>
                </a:solidFill>
                <a:latin typeface="Calibri"/>
                <a:ea typeface="Calibri"/>
                <a:cs typeface="Calibri"/>
                <a:sym typeface="Calibri"/>
              </a:rPr>
              <a:t>Karen Quanbeck</a:t>
            </a:r>
            <a:endParaRPr b="1" sz="19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sz="1500">
                <a:solidFill>
                  <a:schemeClr val="lt1"/>
                </a:solidFill>
                <a:latin typeface="Calibri"/>
                <a:ea typeface="Calibri"/>
                <a:cs typeface="Calibri"/>
                <a:sym typeface="Calibri"/>
              </a:rPr>
              <a:t>Vice President, </a:t>
            </a:r>
            <a:endParaRPr sz="15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sz="1500">
                <a:solidFill>
                  <a:schemeClr val="lt1"/>
                </a:solidFill>
                <a:latin typeface="Calibri"/>
                <a:ea typeface="Calibri"/>
                <a:cs typeface="Calibri"/>
                <a:sym typeface="Calibri"/>
              </a:rPr>
              <a:t>Statewide Partnerships</a:t>
            </a:r>
            <a:endParaRPr sz="15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500">
              <a:latin typeface="Calibri"/>
              <a:ea typeface="Calibri"/>
              <a:cs typeface="Calibri"/>
              <a:sym typeface="Calibri"/>
            </a:endParaRPr>
          </a:p>
        </p:txBody>
      </p:sp>
      <p:pic>
        <p:nvPicPr>
          <p:cNvPr id="87" name="Google Shape;87;p15"/>
          <p:cNvPicPr preferRelativeResize="0"/>
          <p:nvPr/>
        </p:nvPicPr>
        <p:blipFill rotWithShape="1">
          <a:blip r:embed="rId3">
            <a:alphaModFix/>
          </a:blip>
          <a:srcRect b="0" l="0" r="0" t="3222"/>
          <a:stretch/>
        </p:blipFill>
        <p:spPr>
          <a:xfrm>
            <a:off x="4543575" y="1781375"/>
            <a:ext cx="2371376" cy="3086101"/>
          </a:xfrm>
          <a:prstGeom prst="rect">
            <a:avLst/>
          </a:prstGeom>
          <a:noFill/>
          <a:ln>
            <a:noFill/>
          </a:ln>
        </p:spPr>
      </p:pic>
      <p:pic>
        <p:nvPicPr>
          <p:cNvPr id="88" name="Google Shape;88;p15"/>
          <p:cNvPicPr preferRelativeResize="0"/>
          <p:nvPr/>
        </p:nvPicPr>
        <p:blipFill>
          <a:blip r:embed="rId4">
            <a:alphaModFix/>
          </a:blip>
          <a:stretch>
            <a:fillRect/>
          </a:stretch>
        </p:blipFill>
        <p:spPr>
          <a:xfrm>
            <a:off x="1189017" y="1781375"/>
            <a:ext cx="2000250" cy="3086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nvSpPr>
        <p:spPr>
          <a:xfrm>
            <a:off x="8695260" y="5251959"/>
            <a:ext cx="160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t>
            </a:r>
            <a:endParaRPr/>
          </a:p>
        </p:txBody>
      </p:sp>
      <p:sp>
        <p:nvSpPr>
          <p:cNvPr id="95" name="Google Shape;95;p16"/>
          <p:cNvSpPr txBox="1"/>
          <p:nvPr>
            <p:ph type="title"/>
          </p:nvPr>
        </p:nvSpPr>
        <p:spPr>
          <a:xfrm>
            <a:off x="838200" y="365125"/>
            <a:ext cx="10515600" cy="577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6400"/>
              <a:buFont typeface="Arial"/>
              <a:buNone/>
            </a:pPr>
            <a:r>
              <a:rPr b="1" lang="en-US">
                <a:latin typeface="Calibri"/>
                <a:ea typeface="Calibri"/>
                <a:cs typeface="Calibri"/>
                <a:sym typeface="Calibri"/>
              </a:rPr>
              <a:t>Superintendent Sustainability </a:t>
            </a:r>
            <a:endParaRPr b="1">
              <a:latin typeface="Calibri"/>
              <a:ea typeface="Calibri"/>
              <a:cs typeface="Calibri"/>
              <a:sym typeface="Calibri"/>
            </a:endParaRPr>
          </a:p>
        </p:txBody>
      </p:sp>
      <p:sp>
        <p:nvSpPr>
          <p:cNvPr id="96" name="Google Shape;96;p16"/>
          <p:cNvSpPr txBox="1"/>
          <p:nvPr/>
        </p:nvSpPr>
        <p:spPr>
          <a:xfrm>
            <a:off x="890200" y="1252775"/>
            <a:ext cx="10515600" cy="376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3500">
                <a:solidFill>
                  <a:srgbClr val="353535"/>
                </a:solidFill>
                <a:latin typeface="Calibri"/>
                <a:ea typeface="Calibri"/>
                <a:cs typeface="Calibri"/>
                <a:sym typeface="Calibri"/>
              </a:rPr>
              <a:t>Self: </a:t>
            </a:r>
            <a:r>
              <a:rPr lang="en-US" sz="3500">
                <a:solidFill>
                  <a:srgbClr val="353535"/>
                </a:solidFill>
                <a:latin typeface="Calibri"/>
                <a:ea typeface="Calibri"/>
                <a:cs typeface="Calibri"/>
                <a:sym typeface="Calibri"/>
              </a:rPr>
              <a:t>what superintendents can do for themselves</a:t>
            </a:r>
            <a:endParaRPr sz="3500">
              <a:solidFill>
                <a:srgbClr val="353535"/>
              </a:solidFill>
              <a:latin typeface="Calibri"/>
              <a:ea typeface="Calibri"/>
              <a:cs typeface="Calibri"/>
              <a:sym typeface="Calibri"/>
            </a:endParaRPr>
          </a:p>
          <a:p>
            <a:pPr indent="0" lvl="0" marL="0" rtl="0" algn="l">
              <a:lnSpc>
                <a:spcPct val="115000"/>
              </a:lnSpc>
              <a:spcBef>
                <a:spcPts val="0"/>
              </a:spcBef>
              <a:spcAft>
                <a:spcPts val="0"/>
              </a:spcAft>
              <a:buNone/>
            </a:pPr>
            <a:r>
              <a:t/>
            </a:r>
            <a:endParaRPr sz="3500">
              <a:solidFill>
                <a:srgbClr val="353535"/>
              </a:solidFill>
              <a:latin typeface="Calibri"/>
              <a:ea typeface="Calibri"/>
              <a:cs typeface="Calibri"/>
              <a:sym typeface="Calibri"/>
            </a:endParaRPr>
          </a:p>
          <a:p>
            <a:pPr indent="0" lvl="0" marL="0" rtl="0" algn="l">
              <a:lnSpc>
                <a:spcPct val="115000"/>
              </a:lnSpc>
              <a:spcBef>
                <a:spcPts val="0"/>
              </a:spcBef>
              <a:spcAft>
                <a:spcPts val="0"/>
              </a:spcAft>
              <a:buNone/>
            </a:pPr>
            <a:r>
              <a:rPr b="1" lang="en-US" sz="3500">
                <a:solidFill>
                  <a:srgbClr val="353535"/>
                </a:solidFill>
                <a:latin typeface="Calibri"/>
                <a:ea typeface="Calibri"/>
                <a:cs typeface="Calibri"/>
                <a:sym typeface="Calibri"/>
              </a:rPr>
              <a:t>Site: </a:t>
            </a:r>
            <a:r>
              <a:rPr lang="en-US" sz="3500">
                <a:solidFill>
                  <a:srgbClr val="353535"/>
                </a:solidFill>
                <a:latin typeface="Calibri"/>
                <a:ea typeface="Calibri"/>
                <a:cs typeface="Calibri"/>
                <a:sym typeface="Calibri"/>
              </a:rPr>
              <a:t>what local school boards can do - local contexts that matter most</a:t>
            </a:r>
            <a:endParaRPr sz="3500">
              <a:solidFill>
                <a:srgbClr val="353535"/>
              </a:solidFill>
              <a:latin typeface="Calibri"/>
              <a:ea typeface="Calibri"/>
              <a:cs typeface="Calibri"/>
              <a:sym typeface="Calibri"/>
            </a:endParaRPr>
          </a:p>
          <a:p>
            <a:pPr indent="0" lvl="0" marL="0" rtl="0" algn="l">
              <a:lnSpc>
                <a:spcPct val="115000"/>
              </a:lnSpc>
              <a:spcBef>
                <a:spcPts val="0"/>
              </a:spcBef>
              <a:spcAft>
                <a:spcPts val="0"/>
              </a:spcAft>
              <a:buNone/>
            </a:pPr>
            <a:r>
              <a:t/>
            </a:r>
            <a:endParaRPr sz="3500">
              <a:solidFill>
                <a:srgbClr val="353535"/>
              </a:solidFill>
              <a:latin typeface="Calibri"/>
              <a:ea typeface="Calibri"/>
              <a:cs typeface="Calibri"/>
              <a:sym typeface="Calibri"/>
            </a:endParaRPr>
          </a:p>
          <a:p>
            <a:pPr indent="0" lvl="0" marL="0" rtl="0" algn="l">
              <a:lnSpc>
                <a:spcPct val="115000"/>
              </a:lnSpc>
              <a:spcBef>
                <a:spcPts val="0"/>
              </a:spcBef>
              <a:spcAft>
                <a:spcPts val="0"/>
              </a:spcAft>
              <a:buNone/>
            </a:pPr>
            <a:r>
              <a:rPr b="1" lang="en-US" sz="3500">
                <a:solidFill>
                  <a:srgbClr val="353535"/>
                </a:solidFill>
                <a:latin typeface="Calibri"/>
                <a:ea typeface="Calibri"/>
                <a:cs typeface="Calibri"/>
                <a:sym typeface="Calibri"/>
              </a:rPr>
              <a:t>Sector: </a:t>
            </a:r>
            <a:r>
              <a:rPr lang="en-US" sz="3500">
                <a:solidFill>
                  <a:srgbClr val="353535"/>
                </a:solidFill>
                <a:latin typeface="Calibri"/>
                <a:ea typeface="Calibri"/>
                <a:cs typeface="Calibri"/>
                <a:sym typeface="Calibri"/>
              </a:rPr>
              <a:t>what state leaders can do - state level factors that matter most</a:t>
            </a:r>
            <a:endParaRPr sz="3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rgbClr val="353535"/>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nvSpPr>
        <p:spPr>
          <a:xfrm>
            <a:off x="614656" y="0"/>
            <a:ext cx="6959700" cy="1238400"/>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3700"/>
              <a:buFont typeface="Arial"/>
              <a:buNone/>
            </a:pPr>
            <a:r>
              <a:t/>
            </a:r>
            <a:endParaRPr b="0" i="0" sz="3700" u="none" cap="none" strike="noStrike">
              <a:solidFill>
                <a:schemeClr val="lt1"/>
              </a:solidFill>
              <a:latin typeface="Raleway"/>
              <a:ea typeface="Raleway"/>
              <a:cs typeface="Raleway"/>
              <a:sym typeface="Raleway"/>
            </a:endParaRPr>
          </a:p>
        </p:txBody>
      </p:sp>
      <p:sp>
        <p:nvSpPr>
          <p:cNvPr id="102" name="Google Shape;102;p17"/>
          <p:cNvSpPr txBox="1"/>
          <p:nvPr/>
        </p:nvSpPr>
        <p:spPr>
          <a:xfrm>
            <a:off x="283621" y="-78456"/>
            <a:ext cx="11442000" cy="12384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FFFFFF"/>
              </a:buClr>
              <a:buSzPts val="6400"/>
              <a:buFont typeface="Raleway"/>
              <a:buNone/>
            </a:pPr>
            <a:r>
              <a:rPr b="1" lang="en-US" sz="4800">
                <a:solidFill>
                  <a:schemeClr val="lt1"/>
                </a:solidFill>
                <a:latin typeface="Calibri"/>
                <a:ea typeface="Calibri"/>
                <a:cs typeface="Calibri"/>
                <a:sym typeface="Calibri"/>
              </a:rPr>
              <a:t>Superintendent</a:t>
            </a:r>
            <a:r>
              <a:rPr b="1" lang="en-US" sz="4800">
                <a:solidFill>
                  <a:schemeClr val="lt1"/>
                </a:solidFill>
                <a:latin typeface="Calibri"/>
                <a:ea typeface="Calibri"/>
                <a:cs typeface="Calibri"/>
                <a:sym typeface="Calibri"/>
              </a:rPr>
              <a:t> Panel</a:t>
            </a:r>
            <a:endParaRPr b="1" i="0" sz="3700" u="none" cap="none" strike="noStrike">
              <a:solidFill>
                <a:srgbClr val="85286B"/>
              </a:solidFill>
              <a:latin typeface="Raleway"/>
              <a:ea typeface="Raleway"/>
              <a:cs typeface="Raleway"/>
              <a:sym typeface="Raleway"/>
            </a:endParaRPr>
          </a:p>
        </p:txBody>
      </p:sp>
      <p:sp>
        <p:nvSpPr>
          <p:cNvPr id="103" name="Google Shape;103;p17"/>
          <p:cNvSpPr txBox="1"/>
          <p:nvPr/>
        </p:nvSpPr>
        <p:spPr>
          <a:xfrm>
            <a:off x="2650400" y="4982825"/>
            <a:ext cx="2306700" cy="815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lang="en-US" sz="1700">
                <a:solidFill>
                  <a:schemeClr val="lt1"/>
                </a:solidFill>
                <a:latin typeface="Calibri"/>
                <a:ea typeface="Calibri"/>
                <a:cs typeface="Calibri"/>
                <a:sym typeface="Calibri"/>
              </a:rPr>
              <a:t>Chris Gdowski</a:t>
            </a:r>
            <a:endParaRPr i="0" sz="17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a:solidFill>
                  <a:schemeClr val="lt1"/>
                </a:solidFill>
                <a:latin typeface="Calibri"/>
                <a:ea typeface="Calibri"/>
                <a:cs typeface="Calibri"/>
                <a:sym typeface="Calibri"/>
              </a:rPr>
              <a:t>Superintendent</a:t>
            </a:r>
            <a:endParaRPr>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a:solidFill>
                  <a:schemeClr val="lt1"/>
                </a:solidFill>
                <a:latin typeface="Calibri"/>
                <a:ea typeface="Calibri"/>
                <a:cs typeface="Calibri"/>
                <a:sym typeface="Calibri"/>
              </a:rPr>
              <a:t>Adams 12 Five Star Schools</a:t>
            </a:r>
            <a:endParaRPr>
              <a:solidFill>
                <a:schemeClr val="lt1"/>
              </a:solidFill>
              <a:latin typeface="Calibri"/>
              <a:ea typeface="Calibri"/>
              <a:cs typeface="Calibri"/>
              <a:sym typeface="Calibri"/>
            </a:endParaRPr>
          </a:p>
        </p:txBody>
      </p:sp>
      <p:sp>
        <p:nvSpPr>
          <p:cNvPr id="104" name="Google Shape;104;p17"/>
          <p:cNvSpPr txBox="1"/>
          <p:nvPr/>
        </p:nvSpPr>
        <p:spPr>
          <a:xfrm>
            <a:off x="4856287" y="4982825"/>
            <a:ext cx="2127000" cy="10158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lang="en-US" sz="1700">
                <a:solidFill>
                  <a:schemeClr val="lt1"/>
                </a:solidFill>
                <a:latin typeface="Calibri"/>
                <a:ea typeface="Calibri"/>
                <a:cs typeface="Calibri"/>
                <a:sym typeface="Calibri"/>
              </a:rPr>
              <a:t>Brian Hill</a:t>
            </a:r>
            <a:endParaRPr b="1" sz="17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sz="1300">
                <a:solidFill>
                  <a:schemeClr val="lt1"/>
                </a:solidFill>
                <a:latin typeface="Calibri"/>
                <a:ea typeface="Calibri"/>
                <a:cs typeface="Calibri"/>
                <a:sym typeface="Calibri"/>
              </a:rPr>
              <a:t>Superintendent</a:t>
            </a:r>
            <a:endParaRPr sz="13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sz="1300">
                <a:solidFill>
                  <a:schemeClr val="lt1"/>
                </a:solidFill>
                <a:latin typeface="Calibri"/>
                <a:ea typeface="Calibri"/>
                <a:cs typeface="Calibri"/>
                <a:sym typeface="Calibri"/>
              </a:rPr>
              <a:t>Mesa County Schools D51</a:t>
            </a:r>
            <a:endParaRPr sz="13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500">
              <a:latin typeface="Calibri"/>
              <a:ea typeface="Calibri"/>
              <a:cs typeface="Calibri"/>
              <a:sym typeface="Calibri"/>
            </a:endParaRPr>
          </a:p>
        </p:txBody>
      </p:sp>
      <p:sp>
        <p:nvSpPr>
          <p:cNvPr id="105" name="Google Shape;105;p17"/>
          <p:cNvSpPr txBox="1"/>
          <p:nvPr/>
        </p:nvSpPr>
        <p:spPr>
          <a:xfrm>
            <a:off x="192900" y="4982825"/>
            <a:ext cx="1739100" cy="10158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lang="en-US" sz="1700">
                <a:solidFill>
                  <a:schemeClr val="lt1"/>
                </a:solidFill>
                <a:latin typeface="Calibri"/>
                <a:ea typeface="Calibri"/>
                <a:cs typeface="Calibri"/>
                <a:sym typeface="Calibri"/>
              </a:rPr>
              <a:t>Tracy Dorland</a:t>
            </a:r>
            <a:endParaRPr b="1" sz="17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sz="1300">
                <a:solidFill>
                  <a:schemeClr val="lt1"/>
                </a:solidFill>
                <a:latin typeface="Calibri"/>
                <a:ea typeface="Calibri"/>
                <a:cs typeface="Calibri"/>
                <a:sym typeface="Calibri"/>
              </a:rPr>
              <a:t>Superintendent</a:t>
            </a:r>
            <a:endParaRPr sz="13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sz="1300">
                <a:solidFill>
                  <a:schemeClr val="lt1"/>
                </a:solidFill>
                <a:latin typeface="Calibri"/>
                <a:ea typeface="Calibri"/>
                <a:cs typeface="Calibri"/>
                <a:sym typeface="Calibri"/>
              </a:rPr>
              <a:t>Jeffco Public Schools</a:t>
            </a:r>
            <a:endParaRPr sz="1300">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500">
              <a:latin typeface="Calibri"/>
              <a:ea typeface="Calibri"/>
              <a:cs typeface="Calibri"/>
              <a:sym typeface="Calibri"/>
            </a:endParaRPr>
          </a:p>
        </p:txBody>
      </p:sp>
      <p:sp>
        <p:nvSpPr>
          <p:cNvPr id="106" name="Google Shape;106;p17"/>
          <p:cNvSpPr txBox="1"/>
          <p:nvPr/>
        </p:nvSpPr>
        <p:spPr>
          <a:xfrm>
            <a:off x="6967425" y="4982825"/>
            <a:ext cx="2306700" cy="8157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1" lang="en-US" sz="1700">
                <a:solidFill>
                  <a:schemeClr val="lt1"/>
                </a:solidFill>
                <a:latin typeface="Calibri"/>
                <a:ea typeface="Calibri"/>
                <a:cs typeface="Calibri"/>
                <a:sym typeface="Calibri"/>
              </a:rPr>
              <a:t>Greg Rabenhorst</a:t>
            </a:r>
            <a:endParaRPr i="0" sz="17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a:solidFill>
                  <a:schemeClr val="lt1"/>
                </a:solidFill>
                <a:latin typeface="Calibri"/>
                <a:ea typeface="Calibri"/>
                <a:cs typeface="Calibri"/>
                <a:sym typeface="Calibri"/>
              </a:rPr>
              <a:t>Superintendent</a:t>
            </a:r>
            <a:endParaRPr>
              <a:solidFill>
                <a:schemeClr val="lt1"/>
              </a:solidFill>
              <a:latin typeface="Calibri"/>
              <a:ea typeface="Calibri"/>
              <a:cs typeface="Calibri"/>
              <a:sym typeface="Calibri"/>
            </a:endParaRPr>
          </a:p>
          <a:p>
            <a:pPr indent="0" lvl="0" marL="0" marR="0" rtl="0" algn="l">
              <a:lnSpc>
                <a:spcPct val="100000"/>
              </a:lnSpc>
              <a:spcBef>
                <a:spcPts val="0"/>
              </a:spcBef>
              <a:spcAft>
                <a:spcPts val="0"/>
              </a:spcAft>
              <a:buNone/>
            </a:pPr>
            <a:r>
              <a:rPr lang="en-US">
                <a:solidFill>
                  <a:schemeClr val="lt1"/>
                </a:solidFill>
                <a:latin typeface="Calibri"/>
                <a:ea typeface="Calibri"/>
                <a:cs typeface="Calibri"/>
                <a:sym typeface="Calibri"/>
              </a:rPr>
              <a:t>Weld RE-3J Schools</a:t>
            </a:r>
            <a:endParaRPr>
              <a:solidFill>
                <a:schemeClr val="lt1"/>
              </a:solidFill>
              <a:latin typeface="Calibri"/>
              <a:ea typeface="Calibri"/>
              <a:cs typeface="Calibri"/>
              <a:sym typeface="Calibri"/>
            </a:endParaRPr>
          </a:p>
        </p:txBody>
      </p:sp>
      <p:pic>
        <p:nvPicPr>
          <p:cNvPr id="107" name="Google Shape;107;p17"/>
          <p:cNvPicPr preferRelativeResize="0"/>
          <p:nvPr/>
        </p:nvPicPr>
        <p:blipFill>
          <a:blip r:embed="rId3">
            <a:alphaModFix/>
          </a:blip>
          <a:stretch>
            <a:fillRect/>
          </a:stretch>
        </p:blipFill>
        <p:spPr>
          <a:xfrm>
            <a:off x="7047825" y="2242887"/>
            <a:ext cx="1739100" cy="2608638"/>
          </a:xfrm>
          <a:prstGeom prst="rect">
            <a:avLst/>
          </a:prstGeom>
          <a:noFill/>
          <a:ln>
            <a:noFill/>
          </a:ln>
        </p:spPr>
      </p:pic>
      <p:pic>
        <p:nvPicPr>
          <p:cNvPr id="108" name="Google Shape;108;p17"/>
          <p:cNvPicPr preferRelativeResize="0"/>
          <p:nvPr/>
        </p:nvPicPr>
        <p:blipFill>
          <a:blip r:embed="rId4">
            <a:alphaModFix/>
          </a:blip>
          <a:stretch>
            <a:fillRect/>
          </a:stretch>
        </p:blipFill>
        <p:spPr>
          <a:xfrm>
            <a:off x="2650411" y="2281230"/>
            <a:ext cx="1644589" cy="2608650"/>
          </a:xfrm>
          <a:prstGeom prst="rect">
            <a:avLst/>
          </a:prstGeom>
          <a:noFill/>
          <a:ln>
            <a:noFill/>
          </a:ln>
        </p:spPr>
      </p:pic>
      <p:pic>
        <p:nvPicPr>
          <p:cNvPr id="109" name="Google Shape;109;p17"/>
          <p:cNvPicPr preferRelativeResize="0"/>
          <p:nvPr/>
        </p:nvPicPr>
        <p:blipFill>
          <a:blip r:embed="rId5">
            <a:alphaModFix/>
          </a:blip>
          <a:stretch>
            <a:fillRect/>
          </a:stretch>
        </p:blipFill>
        <p:spPr>
          <a:xfrm>
            <a:off x="4856263" y="2300400"/>
            <a:ext cx="1644600" cy="2570301"/>
          </a:xfrm>
          <a:prstGeom prst="rect">
            <a:avLst/>
          </a:prstGeom>
          <a:noFill/>
          <a:ln>
            <a:noFill/>
          </a:ln>
        </p:spPr>
      </p:pic>
      <p:pic>
        <p:nvPicPr>
          <p:cNvPr id="110" name="Google Shape;110;p17"/>
          <p:cNvPicPr preferRelativeResize="0"/>
          <p:nvPr/>
        </p:nvPicPr>
        <p:blipFill rotWithShape="1">
          <a:blip r:embed="rId6">
            <a:alphaModFix/>
          </a:blip>
          <a:srcRect b="0" l="12550" r="5949" t="0"/>
          <a:stretch/>
        </p:blipFill>
        <p:spPr>
          <a:xfrm>
            <a:off x="283625" y="2281225"/>
            <a:ext cx="1805500" cy="2608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nvSpPr>
        <p:spPr>
          <a:xfrm>
            <a:off x="8695260" y="5251959"/>
            <a:ext cx="160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t>
            </a:r>
            <a:endParaRPr/>
          </a:p>
        </p:txBody>
      </p:sp>
      <p:sp>
        <p:nvSpPr>
          <p:cNvPr id="117" name="Google Shape;117;p18"/>
          <p:cNvSpPr txBox="1"/>
          <p:nvPr>
            <p:ph type="title"/>
          </p:nvPr>
        </p:nvSpPr>
        <p:spPr>
          <a:xfrm>
            <a:off x="838200" y="365125"/>
            <a:ext cx="10515600" cy="577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6400"/>
              <a:buFont typeface="Arial"/>
              <a:buNone/>
            </a:pPr>
            <a:r>
              <a:rPr b="1" lang="en-US">
                <a:latin typeface="Calibri"/>
                <a:ea typeface="Calibri"/>
                <a:cs typeface="Calibri"/>
                <a:sym typeface="Calibri"/>
              </a:rPr>
              <a:t>SELF Sustaining </a:t>
            </a:r>
            <a:r>
              <a:rPr b="1" lang="en-US">
                <a:latin typeface="Calibri"/>
                <a:ea typeface="Calibri"/>
                <a:cs typeface="Calibri"/>
                <a:sym typeface="Calibri"/>
              </a:rPr>
              <a:t>Strategies and Jeopardizing Factors</a:t>
            </a:r>
            <a:endParaRPr b="1">
              <a:latin typeface="Calibri"/>
              <a:ea typeface="Calibri"/>
              <a:cs typeface="Calibri"/>
              <a:sym typeface="Calibri"/>
            </a:endParaRPr>
          </a:p>
        </p:txBody>
      </p:sp>
      <p:sp>
        <p:nvSpPr>
          <p:cNvPr id="118" name="Google Shape;118;p18"/>
          <p:cNvSpPr txBox="1"/>
          <p:nvPr/>
        </p:nvSpPr>
        <p:spPr>
          <a:xfrm>
            <a:off x="890200" y="1252775"/>
            <a:ext cx="10515600" cy="37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353535"/>
                </a:solidFill>
                <a:latin typeface="Open Sans"/>
                <a:ea typeface="Open Sans"/>
                <a:cs typeface="Open Sans"/>
                <a:sym typeface="Open Sans"/>
              </a:rPr>
              <a:t>Find the joy and seek the good</a:t>
            </a:r>
            <a:endParaRPr b="1" sz="2000">
              <a:solidFill>
                <a:srgbClr val="353535"/>
              </a:solidFill>
              <a:latin typeface="Open Sans"/>
              <a:ea typeface="Open Sans"/>
              <a:cs typeface="Open Sans"/>
              <a:sym typeface="Open Sans"/>
            </a:endParaRPr>
          </a:p>
          <a:p>
            <a:pPr indent="0" lvl="0" marL="0" rtl="0" algn="l">
              <a:spcBef>
                <a:spcPts val="0"/>
              </a:spcBef>
              <a:spcAft>
                <a:spcPts val="0"/>
              </a:spcAft>
              <a:buNone/>
            </a:pPr>
            <a:r>
              <a:t/>
            </a:r>
            <a:endParaRPr b="1" sz="2000">
              <a:solidFill>
                <a:srgbClr val="353535"/>
              </a:solidFill>
              <a:latin typeface="Open Sans"/>
              <a:ea typeface="Open Sans"/>
              <a:cs typeface="Open Sans"/>
              <a:sym typeface="Open Sans"/>
            </a:endParaRPr>
          </a:p>
          <a:p>
            <a:pPr indent="0" lvl="0" marL="0" rtl="0" algn="l">
              <a:spcBef>
                <a:spcPts val="0"/>
              </a:spcBef>
              <a:spcAft>
                <a:spcPts val="0"/>
              </a:spcAft>
              <a:buNone/>
            </a:pPr>
            <a:r>
              <a:rPr b="1" lang="en-US" sz="2000">
                <a:solidFill>
                  <a:srgbClr val="353535"/>
                </a:solidFill>
                <a:highlight>
                  <a:schemeClr val="lt1"/>
                </a:highlight>
                <a:latin typeface="Open Sans"/>
                <a:ea typeface="Open Sans"/>
                <a:cs typeface="Open Sans"/>
                <a:sym typeface="Open Sans"/>
              </a:rPr>
              <a:t>Identify and amplify the "good news" in public education:</a:t>
            </a:r>
            <a:endParaRPr b="1" sz="20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b="1" sz="20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None/>
            </a:pPr>
            <a:r>
              <a:rPr b="1" lang="en-US" sz="2000">
                <a:solidFill>
                  <a:srgbClr val="353535"/>
                </a:solidFill>
                <a:latin typeface="Open Sans"/>
                <a:ea typeface="Open Sans"/>
                <a:cs typeface="Open Sans"/>
                <a:sym typeface="Open Sans"/>
              </a:rPr>
              <a:t>Share the load</a:t>
            </a:r>
            <a:endParaRPr b="1" sz="2000">
              <a:solidFill>
                <a:srgbClr val="353535"/>
              </a:solidFill>
              <a:latin typeface="Open Sans"/>
              <a:ea typeface="Open Sans"/>
              <a:cs typeface="Open Sans"/>
              <a:sym typeface="Open Sans"/>
            </a:endParaRPr>
          </a:p>
          <a:p>
            <a:pPr indent="0" lvl="0" marL="0" rtl="0" algn="l">
              <a:spcBef>
                <a:spcPts val="0"/>
              </a:spcBef>
              <a:spcAft>
                <a:spcPts val="0"/>
              </a:spcAft>
              <a:buNone/>
            </a:pPr>
            <a:r>
              <a:t/>
            </a:r>
            <a:endParaRPr b="1" sz="2000">
              <a:solidFill>
                <a:srgbClr val="353535"/>
              </a:solidFill>
              <a:latin typeface="Open Sans"/>
              <a:ea typeface="Open Sans"/>
              <a:cs typeface="Open Sans"/>
              <a:sym typeface="Open Sans"/>
            </a:endParaRPr>
          </a:p>
          <a:p>
            <a:pPr indent="0" lvl="0" marL="0" rtl="0" algn="l">
              <a:spcBef>
                <a:spcPts val="0"/>
              </a:spcBef>
              <a:spcAft>
                <a:spcPts val="0"/>
              </a:spcAft>
              <a:buNone/>
            </a:pPr>
            <a:r>
              <a:rPr b="1" lang="en-US" sz="2000">
                <a:solidFill>
                  <a:srgbClr val="353535"/>
                </a:solidFill>
                <a:latin typeface="Open Sans"/>
                <a:ea typeface="Open Sans"/>
                <a:cs typeface="Open Sans"/>
                <a:sym typeface="Open Sans"/>
              </a:rPr>
              <a:t>Build a network of fellow superintendents</a:t>
            </a:r>
            <a:r>
              <a:rPr lang="en-US" sz="2000">
                <a:solidFill>
                  <a:srgbClr val="353535"/>
                </a:solidFill>
                <a:latin typeface="Open Sans"/>
                <a:ea typeface="Open Sans"/>
                <a:cs typeface="Open Sans"/>
                <a:sym typeface="Open Sans"/>
              </a:rPr>
              <a:t> </a:t>
            </a:r>
            <a:endParaRPr sz="2000">
              <a:solidFill>
                <a:srgbClr val="353535"/>
              </a:solidFill>
              <a:latin typeface="Open Sans"/>
              <a:ea typeface="Open Sans"/>
              <a:cs typeface="Open Sans"/>
              <a:sym typeface="Open Sans"/>
            </a:endParaRPr>
          </a:p>
          <a:p>
            <a:pPr indent="0" lvl="0" marL="0" rtl="0" algn="l">
              <a:spcBef>
                <a:spcPts val="0"/>
              </a:spcBef>
              <a:spcAft>
                <a:spcPts val="0"/>
              </a:spcAft>
              <a:buNone/>
            </a:pPr>
            <a:r>
              <a:t/>
            </a:r>
            <a:endParaRPr sz="2000">
              <a:solidFill>
                <a:srgbClr val="353535"/>
              </a:solidFill>
              <a:latin typeface="Open Sans"/>
              <a:ea typeface="Open Sans"/>
              <a:cs typeface="Open Sans"/>
              <a:sym typeface="Open Sans"/>
            </a:endParaRPr>
          </a:p>
          <a:p>
            <a:pPr indent="0" lvl="0" marL="0" rtl="0" algn="l">
              <a:spcBef>
                <a:spcPts val="0"/>
              </a:spcBef>
              <a:spcAft>
                <a:spcPts val="0"/>
              </a:spcAft>
              <a:buNone/>
            </a:pPr>
            <a:r>
              <a:rPr b="1" lang="en-US" sz="2000">
                <a:solidFill>
                  <a:srgbClr val="353535"/>
                </a:solidFill>
                <a:highlight>
                  <a:schemeClr val="lt1"/>
                </a:highlight>
                <a:latin typeface="Open Sans"/>
                <a:ea typeface="Open Sans"/>
                <a:cs typeface="Open Sans"/>
                <a:sym typeface="Open Sans"/>
              </a:rPr>
              <a:t>Reject the idea of balance – but seek harmony</a:t>
            </a:r>
            <a:endParaRPr b="1" sz="20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b="1" sz="20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None/>
            </a:pPr>
            <a:r>
              <a:rPr b="1" lang="en-US" sz="2000">
                <a:solidFill>
                  <a:srgbClr val="353535"/>
                </a:solidFill>
                <a:latin typeface="Open Sans"/>
                <a:ea typeface="Open Sans"/>
                <a:cs typeface="Open Sans"/>
                <a:sym typeface="Open Sans"/>
              </a:rPr>
              <a:t>Lean into humor</a:t>
            </a:r>
            <a:r>
              <a:rPr lang="en-US" sz="2000">
                <a:solidFill>
                  <a:srgbClr val="353535"/>
                </a:solidFill>
                <a:latin typeface="Open Sans"/>
                <a:ea typeface="Open Sans"/>
                <a:cs typeface="Open Sans"/>
                <a:sym typeface="Open Sans"/>
              </a:rPr>
              <a:t> </a:t>
            </a:r>
            <a:endParaRPr sz="2000">
              <a:solidFill>
                <a:srgbClr val="353535"/>
              </a:solidFill>
              <a:latin typeface="Open Sans"/>
              <a:ea typeface="Open Sans"/>
              <a:cs typeface="Open Sans"/>
              <a:sym typeface="Open Sans"/>
            </a:endParaRPr>
          </a:p>
          <a:p>
            <a:pPr indent="0" lvl="0" marL="0" rtl="0" algn="l">
              <a:spcBef>
                <a:spcPts val="0"/>
              </a:spcBef>
              <a:spcAft>
                <a:spcPts val="0"/>
              </a:spcAft>
              <a:buNone/>
            </a:pPr>
            <a:r>
              <a:t/>
            </a:r>
            <a:endParaRPr sz="2000">
              <a:solidFill>
                <a:srgbClr val="353535"/>
              </a:solidFill>
              <a:latin typeface="Open Sans"/>
              <a:ea typeface="Open Sans"/>
              <a:cs typeface="Open Sans"/>
              <a:sym typeface="Open Sans"/>
            </a:endParaRPr>
          </a:p>
          <a:p>
            <a:pPr indent="0" lvl="0" marL="0" rtl="0" algn="l">
              <a:spcBef>
                <a:spcPts val="0"/>
              </a:spcBef>
              <a:spcAft>
                <a:spcPts val="0"/>
              </a:spcAft>
              <a:buNone/>
            </a:pPr>
            <a:r>
              <a:rPr b="1" lang="en-US" sz="2000">
                <a:solidFill>
                  <a:srgbClr val="353535"/>
                </a:solidFill>
                <a:latin typeface="Open Sans"/>
                <a:ea typeface="Open Sans"/>
                <a:cs typeface="Open Sans"/>
                <a:sym typeface="Open Sans"/>
              </a:rPr>
              <a:t>Think from “we”</a:t>
            </a:r>
            <a:endParaRPr sz="2000">
              <a:solidFill>
                <a:srgbClr val="353535"/>
              </a:solidFill>
              <a:latin typeface="Open Sans"/>
              <a:ea typeface="Open Sans"/>
              <a:cs typeface="Open Sans"/>
              <a:sym typeface="Open Sans"/>
            </a:endParaRPr>
          </a:p>
          <a:p>
            <a:pPr indent="0" lvl="0" marL="0" rtl="0" algn="l">
              <a:spcBef>
                <a:spcPts val="0"/>
              </a:spcBef>
              <a:spcAft>
                <a:spcPts val="0"/>
              </a:spcAft>
              <a:buNone/>
            </a:pPr>
            <a:r>
              <a:t/>
            </a:r>
            <a:endParaRPr sz="2000">
              <a:solidFill>
                <a:srgbClr val="353535"/>
              </a:solidFill>
              <a:latin typeface="Open Sans"/>
              <a:ea typeface="Open Sans"/>
              <a:cs typeface="Open Sans"/>
              <a:sym typeface="Open Sans"/>
            </a:endParaRPr>
          </a:p>
          <a:p>
            <a:pPr indent="0" lvl="0" marL="0" rtl="0" algn="l">
              <a:spcBef>
                <a:spcPts val="0"/>
              </a:spcBef>
              <a:spcAft>
                <a:spcPts val="0"/>
              </a:spcAft>
              <a:buNone/>
            </a:pPr>
            <a:r>
              <a:rPr b="1" lang="en-US" sz="2000">
                <a:solidFill>
                  <a:srgbClr val="353535"/>
                </a:solidFill>
                <a:latin typeface="Open Sans"/>
                <a:ea typeface="Open Sans"/>
                <a:cs typeface="Open Sans"/>
                <a:sym typeface="Open Sans"/>
              </a:rPr>
              <a:t>Don’t try to eat the elephant in one bite</a:t>
            </a:r>
            <a:endParaRPr b="1" sz="20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b="1" sz="2500">
              <a:solidFill>
                <a:srgbClr val="353535"/>
              </a:solidFill>
              <a:highlight>
                <a:schemeClr val="lt1"/>
              </a:highlight>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nvSpPr>
        <p:spPr>
          <a:xfrm>
            <a:off x="8695260" y="5251959"/>
            <a:ext cx="160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t>
            </a:r>
            <a:endParaRPr/>
          </a:p>
        </p:txBody>
      </p:sp>
      <p:sp>
        <p:nvSpPr>
          <p:cNvPr id="125" name="Google Shape;125;p19"/>
          <p:cNvSpPr txBox="1"/>
          <p:nvPr>
            <p:ph type="title"/>
          </p:nvPr>
        </p:nvSpPr>
        <p:spPr>
          <a:xfrm>
            <a:off x="838200" y="365125"/>
            <a:ext cx="10515600" cy="577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6400"/>
              <a:buFont typeface="Arial"/>
              <a:buNone/>
            </a:pPr>
            <a:r>
              <a:rPr b="1" lang="en-US">
                <a:latin typeface="Calibri"/>
                <a:ea typeface="Calibri"/>
                <a:cs typeface="Calibri"/>
                <a:sym typeface="Calibri"/>
              </a:rPr>
              <a:t>SITE </a:t>
            </a:r>
            <a:r>
              <a:rPr b="1" lang="en-US">
                <a:latin typeface="Calibri"/>
                <a:ea typeface="Calibri"/>
                <a:cs typeface="Calibri"/>
                <a:sym typeface="Calibri"/>
              </a:rPr>
              <a:t>Sustaining Strategies and Jeopardizing Factors</a:t>
            </a:r>
            <a:endParaRPr b="1">
              <a:latin typeface="Calibri"/>
              <a:ea typeface="Calibri"/>
              <a:cs typeface="Calibri"/>
              <a:sym typeface="Calibri"/>
            </a:endParaRPr>
          </a:p>
        </p:txBody>
      </p:sp>
      <p:sp>
        <p:nvSpPr>
          <p:cNvPr id="126" name="Google Shape;126;p19"/>
          <p:cNvSpPr txBox="1"/>
          <p:nvPr/>
        </p:nvSpPr>
        <p:spPr>
          <a:xfrm>
            <a:off x="287200" y="1252775"/>
            <a:ext cx="10903500" cy="115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US" sz="2100">
                <a:solidFill>
                  <a:srgbClr val="5D6771"/>
                </a:solidFill>
                <a:highlight>
                  <a:srgbClr val="FFFFFF"/>
                </a:highlight>
                <a:latin typeface="Open Sans"/>
                <a:ea typeface="Open Sans"/>
                <a:cs typeface="Open Sans"/>
                <a:sym typeface="Open Sans"/>
              </a:rPr>
              <a:t> </a:t>
            </a:r>
            <a:endParaRPr b="1" sz="2100">
              <a:solidFill>
                <a:srgbClr val="5D6771"/>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2100">
              <a:solidFill>
                <a:srgbClr val="5D6771"/>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2100">
              <a:solidFill>
                <a:srgbClr val="5D6771"/>
              </a:solidFill>
              <a:highlight>
                <a:srgbClr val="FFFFFF"/>
              </a:highlight>
              <a:latin typeface="Open Sans"/>
              <a:ea typeface="Open Sans"/>
              <a:cs typeface="Open Sans"/>
              <a:sym typeface="Open Sans"/>
            </a:endParaRPr>
          </a:p>
        </p:txBody>
      </p:sp>
      <p:sp>
        <p:nvSpPr>
          <p:cNvPr id="127" name="Google Shape;127;p19"/>
          <p:cNvSpPr txBox="1"/>
          <p:nvPr/>
        </p:nvSpPr>
        <p:spPr>
          <a:xfrm>
            <a:off x="890200" y="1252775"/>
            <a:ext cx="10515600" cy="37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700">
                <a:solidFill>
                  <a:srgbClr val="353535"/>
                </a:solidFill>
                <a:highlight>
                  <a:schemeClr val="lt1"/>
                </a:highlight>
                <a:latin typeface="Open Sans"/>
                <a:ea typeface="Open Sans"/>
                <a:cs typeface="Open Sans"/>
                <a:sym typeface="Open Sans"/>
              </a:rPr>
              <a:t>Stay hyper-local and community-focused</a:t>
            </a:r>
            <a:endParaRPr b="1" sz="27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27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2700">
                <a:solidFill>
                  <a:srgbClr val="353535"/>
                </a:solidFill>
                <a:highlight>
                  <a:schemeClr val="lt1"/>
                </a:highlight>
                <a:latin typeface="Open Sans"/>
                <a:ea typeface="Open Sans"/>
                <a:cs typeface="Open Sans"/>
                <a:sym typeface="Open Sans"/>
              </a:rPr>
              <a:t>Set and focus on clear board goals and operating Practices</a:t>
            </a:r>
            <a:endParaRPr b="1" sz="27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27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US" sz="2700">
                <a:solidFill>
                  <a:srgbClr val="353535"/>
                </a:solidFill>
                <a:highlight>
                  <a:schemeClr val="lt1"/>
                </a:highlight>
                <a:latin typeface="Open Sans"/>
                <a:ea typeface="Open Sans"/>
                <a:cs typeface="Open Sans"/>
                <a:sym typeface="Open Sans"/>
              </a:rPr>
              <a:t>Prioritize relationship between the board president and superintendent</a:t>
            </a:r>
            <a:endParaRPr b="1" sz="27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b="1" sz="2700">
              <a:solidFill>
                <a:srgbClr val="353535"/>
              </a:solidFill>
              <a:highlight>
                <a:schemeClr val="lt1"/>
              </a:highlight>
              <a:latin typeface="Open Sans"/>
              <a:ea typeface="Open Sans"/>
              <a:cs typeface="Open Sans"/>
              <a:sym typeface="Open Sans"/>
            </a:endParaRPr>
          </a:p>
          <a:p>
            <a:pPr indent="0" lvl="0" marL="0" rtl="0" algn="l">
              <a:spcBef>
                <a:spcPts val="0"/>
              </a:spcBef>
              <a:spcAft>
                <a:spcPts val="0"/>
              </a:spcAft>
              <a:buNone/>
            </a:pPr>
            <a:r>
              <a:rPr b="1" lang="en-US" sz="2700">
                <a:solidFill>
                  <a:srgbClr val="353535"/>
                </a:solidFill>
                <a:highlight>
                  <a:schemeClr val="lt1"/>
                </a:highlight>
                <a:latin typeface="Open Sans"/>
                <a:ea typeface="Open Sans"/>
                <a:cs typeface="Open Sans"/>
                <a:sym typeface="Open Sans"/>
              </a:rPr>
              <a:t>Create conditions for stable and sustainable governance</a:t>
            </a:r>
            <a:endParaRPr b="1" sz="2700">
              <a:solidFill>
                <a:srgbClr val="353535"/>
              </a:solidFill>
              <a:highlight>
                <a:srgbClr val="FFFFFF"/>
              </a:highlight>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nvSpPr>
        <p:spPr>
          <a:xfrm>
            <a:off x="8695260" y="5251959"/>
            <a:ext cx="160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t>
            </a:r>
            <a:endParaRPr/>
          </a:p>
        </p:txBody>
      </p:sp>
      <p:sp>
        <p:nvSpPr>
          <p:cNvPr id="134" name="Google Shape;134;p20"/>
          <p:cNvSpPr txBox="1"/>
          <p:nvPr>
            <p:ph type="title"/>
          </p:nvPr>
        </p:nvSpPr>
        <p:spPr>
          <a:xfrm>
            <a:off x="838200" y="365125"/>
            <a:ext cx="10515600" cy="577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6400"/>
              <a:buFont typeface="Arial"/>
              <a:buNone/>
            </a:pPr>
            <a:r>
              <a:rPr b="1" lang="en-US">
                <a:latin typeface="Calibri"/>
                <a:ea typeface="Calibri"/>
                <a:cs typeface="Calibri"/>
                <a:sym typeface="Calibri"/>
              </a:rPr>
              <a:t>SECTOR Sustaining Strategies and Jeopardizing Factors</a:t>
            </a:r>
            <a:endParaRPr b="1">
              <a:latin typeface="Calibri"/>
              <a:ea typeface="Calibri"/>
              <a:cs typeface="Calibri"/>
              <a:sym typeface="Calibri"/>
            </a:endParaRPr>
          </a:p>
        </p:txBody>
      </p:sp>
      <p:sp>
        <p:nvSpPr>
          <p:cNvPr id="135" name="Google Shape;135;p20"/>
          <p:cNvSpPr txBox="1"/>
          <p:nvPr/>
        </p:nvSpPr>
        <p:spPr>
          <a:xfrm>
            <a:off x="287200" y="1252775"/>
            <a:ext cx="10903500" cy="115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lang="en-US" sz="2100">
                <a:solidFill>
                  <a:srgbClr val="5D6771"/>
                </a:solidFill>
                <a:highlight>
                  <a:srgbClr val="FFFFFF"/>
                </a:highlight>
                <a:latin typeface="Open Sans"/>
                <a:ea typeface="Open Sans"/>
                <a:cs typeface="Open Sans"/>
                <a:sym typeface="Open Sans"/>
              </a:rPr>
              <a:t> </a:t>
            </a:r>
            <a:endParaRPr b="1" sz="2100">
              <a:solidFill>
                <a:srgbClr val="5D6771"/>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2100">
              <a:solidFill>
                <a:srgbClr val="5D6771"/>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2100">
              <a:solidFill>
                <a:srgbClr val="5D6771"/>
              </a:solidFill>
              <a:highlight>
                <a:srgbClr val="FFFFFF"/>
              </a:highlight>
              <a:latin typeface="Open Sans"/>
              <a:ea typeface="Open Sans"/>
              <a:cs typeface="Open Sans"/>
              <a:sym typeface="Open Sans"/>
            </a:endParaRPr>
          </a:p>
        </p:txBody>
      </p:sp>
      <p:sp>
        <p:nvSpPr>
          <p:cNvPr id="136" name="Google Shape;136;p20"/>
          <p:cNvSpPr txBox="1"/>
          <p:nvPr/>
        </p:nvSpPr>
        <p:spPr>
          <a:xfrm>
            <a:off x="890200" y="1252775"/>
            <a:ext cx="10515600" cy="471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US" sz="2700">
                <a:solidFill>
                  <a:srgbClr val="353535"/>
                </a:solidFill>
                <a:highlight>
                  <a:srgbClr val="FFFFFF"/>
                </a:highlight>
                <a:latin typeface="Open Sans"/>
                <a:ea typeface="Open Sans"/>
                <a:cs typeface="Open Sans"/>
                <a:sym typeface="Open Sans"/>
              </a:rPr>
              <a:t>Value the Voice of ALL Superintendents</a:t>
            </a:r>
            <a:endParaRPr b="1" sz="2700">
              <a:solidFill>
                <a:srgbClr val="353535"/>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2700">
              <a:solidFill>
                <a:srgbClr val="353535"/>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rPr b="1" lang="en-US" sz="2700">
                <a:solidFill>
                  <a:srgbClr val="353535"/>
                </a:solidFill>
                <a:highlight>
                  <a:srgbClr val="FFFFFF"/>
                </a:highlight>
                <a:latin typeface="Open Sans"/>
                <a:ea typeface="Open Sans"/>
                <a:cs typeface="Open Sans"/>
                <a:sym typeface="Open Sans"/>
              </a:rPr>
              <a:t>Connect legislators and d</a:t>
            </a:r>
            <a:r>
              <a:rPr b="1" lang="en-US" sz="2700">
                <a:solidFill>
                  <a:srgbClr val="353535"/>
                </a:solidFill>
                <a:highlight>
                  <a:srgbClr val="FFFFFF"/>
                </a:highlight>
                <a:latin typeface="Open Sans"/>
                <a:ea typeface="Open Sans"/>
                <a:cs typeface="Open Sans"/>
                <a:sym typeface="Open Sans"/>
              </a:rPr>
              <a:t>istrict</a:t>
            </a:r>
            <a:r>
              <a:rPr b="1" lang="en-US" sz="2700">
                <a:solidFill>
                  <a:srgbClr val="353535"/>
                </a:solidFill>
                <a:highlight>
                  <a:srgbClr val="FFFFFF"/>
                </a:highlight>
                <a:latin typeface="Open Sans"/>
                <a:ea typeface="Open Sans"/>
                <a:cs typeface="Open Sans"/>
                <a:sym typeface="Open Sans"/>
              </a:rPr>
              <a:t> leaders when considering new policy</a:t>
            </a:r>
            <a:endParaRPr b="1" sz="2700">
              <a:solidFill>
                <a:srgbClr val="353535"/>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2700">
              <a:solidFill>
                <a:srgbClr val="353535"/>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rPr b="1" lang="en-US" sz="2700">
                <a:solidFill>
                  <a:srgbClr val="353535"/>
                </a:solidFill>
                <a:highlight>
                  <a:srgbClr val="FFFFFF"/>
                </a:highlight>
                <a:latin typeface="Open Sans"/>
                <a:ea typeface="Open Sans"/>
                <a:cs typeface="Open Sans"/>
                <a:sym typeface="Open Sans"/>
              </a:rPr>
              <a:t>Build coherence around a co-created statewide vision for education </a:t>
            </a:r>
            <a:endParaRPr b="1" sz="2700">
              <a:solidFill>
                <a:srgbClr val="353535"/>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2700">
              <a:solidFill>
                <a:srgbClr val="353535"/>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rPr b="1" i="1" lang="en-US" sz="2700">
                <a:solidFill>
                  <a:srgbClr val="353535"/>
                </a:solidFill>
                <a:highlight>
                  <a:srgbClr val="FFFFFF"/>
                </a:highlight>
                <a:latin typeface="Open Sans"/>
                <a:ea typeface="Open Sans"/>
                <a:cs typeface="Open Sans"/>
                <a:sym typeface="Open Sans"/>
              </a:rPr>
              <a:t>Jeopardizing factor - </a:t>
            </a:r>
            <a:r>
              <a:rPr b="1" i="1" lang="en-US" sz="2700">
                <a:solidFill>
                  <a:srgbClr val="353535"/>
                </a:solidFill>
                <a:highlight>
                  <a:srgbClr val="FFFFFF"/>
                </a:highlight>
                <a:latin typeface="Open Sans"/>
                <a:ea typeface="Open Sans"/>
                <a:cs typeface="Open Sans"/>
                <a:sym typeface="Open Sans"/>
              </a:rPr>
              <a:t>S</a:t>
            </a:r>
            <a:r>
              <a:rPr b="1" i="1" lang="en-US" sz="2700">
                <a:solidFill>
                  <a:srgbClr val="353535"/>
                </a:solidFill>
                <a:highlight>
                  <a:srgbClr val="FFFFFF"/>
                </a:highlight>
                <a:latin typeface="Open Sans"/>
                <a:ea typeface="Open Sans"/>
                <a:cs typeface="Open Sans"/>
                <a:sym typeface="Open Sans"/>
              </a:rPr>
              <a:t>tate a</a:t>
            </a:r>
            <a:r>
              <a:rPr b="1" i="1" lang="en-US" sz="2700">
                <a:solidFill>
                  <a:srgbClr val="353535"/>
                </a:solidFill>
                <a:highlight>
                  <a:srgbClr val="FFFFFF"/>
                </a:highlight>
                <a:latin typeface="Open Sans"/>
                <a:ea typeface="Open Sans"/>
                <a:cs typeface="Open Sans"/>
                <a:sym typeface="Open Sans"/>
              </a:rPr>
              <a:t>bdicates</a:t>
            </a:r>
            <a:r>
              <a:rPr b="1" i="1" lang="en-US" sz="2700">
                <a:solidFill>
                  <a:srgbClr val="353535"/>
                </a:solidFill>
                <a:highlight>
                  <a:srgbClr val="FFFFFF"/>
                </a:highlight>
                <a:latin typeface="Open Sans"/>
                <a:ea typeface="Open Sans"/>
                <a:cs typeface="Open Sans"/>
                <a:sym typeface="Open Sans"/>
              </a:rPr>
              <a:t> r</a:t>
            </a:r>
            <a:r>
              <a:rPr b="1" i="1" lang="en-US" sz="2700">
                <a:solidFill>
                  <a:srgbClr val="353535"/>
                </a:solidFill>
                <a:highlight>
                  <a:srgbClr val="FFFFFF"/>
                </a:highlight>
                <a:latin typeface="Open Sans"/>
                <a:ea typeface="Open Sans"/>
                <a:cs typeface="Open Sans"/>
                <a:sym typeface="Open Sans"/>
              </a:rPr>
              <a:t>esponsibility</a:t>
            </a:r>
            <a:r>
              <a:rPr b="1" i="1" lang="en-US" sz="2700">
                <a:solidFill>
                  <a:srgbClr val="353535"/>
                </a:solidFill>
                <a:highlight>
                  <a:srgbClr val="FFFFFF"/>
                </a:highlight>
                <a:latin typeface="Open Sans"/>
                <a:ea typeface="Open Sans"/>
                <a:cs typeface="Open Sans"/>
                <a:sym typeface="Open Sans"/>
              </a:rPr>
              <a:t> when it’s hard (too much local control) </a:t>
            </a:r>
            <a:endParaRPr b="1" i="1" sz="2700">
              <a:solidFill>
                <a:srgbClr val="353535"/>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t/>
            </a:r>
            <a:endParaRPr b="1" sz="2400">
              <a:solidFill>
                <a:srgbClr val="353535"/>
              </a:solidFill>
              <a:highlight>
                <a:srgbClr val="FFFFFF"/>
              </a:highlight>
              <a:latin typeface="Open Sans"/>
              <a:ea typeface="Open Sans"/>
              <a:cs typeface="Open Sans"/>
              <a:sym typeface="Open Sans"/>
            </a:endParaRPr>
          </a:p>
        </p:txBody>
      </p:sp>
      <p:sp>
        <p:nvSpPr>
          <p:cNvPr id="137" name="Google Shape;137;p20"/>
          <p:cNvSpPr txBox="1"/>
          <p:nvPr>
            <p:ph idx="12" type="sldNum"/>
          </p:nvPr>
        </p:nvSpPr>
        <p:spPr>
          <a:xfrm>
            <a:off x="8959421" y="6456737"/>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nvSpPr>
        <p:spPr>
          <a:xfrm>
            <a:off x="8695260" y="5251959"/>
            <a:ext cx="160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t>
            </a:r>
            <a:endParaRPr/>
          </a:p>
        </p:txBody>
      </p:sp>
      <p:sp>
        <p:nvSpPr>
          <p:cNvPr id="144" name="Google Shape;144;p21"/>
          <p:cNvSpPr txBox="1"/>
          <p:nvPr>
            <p:ph type="title"/>
          </p:nvPr>
        </p:nvSpPr>
        <p:spPr>
          <a:xfrm>
            <a:off x="419500" y="451775"/>
            <a:ext cx="10515600" cy="577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6400"/>
              <a:buFont typeface="Arial"/>
              <a:buNone/>
            </a:pPr>
            <a:r>
              <a:rPr b="1" lang="en-US">
                <a:latin typeface="Calibri"/>
                <a:ea typeface="Calibri"/>
                <a:cs typeface="Calibri"/>
                <a:sym typeface="Calibri"/>
              </a:rPr>
              <a:t>Questions from the audience</a:t>
            </a:r>
            <a:endParaRPr b="1">
              <a:latin typeface="Calibri"/>
              <a:ea typeface="Calibri"/>
              <a:cs typeface="Calibri"/>
              <a:sym typeface="Calibri"/>
            </a:endParaRPr>
          </a:p>
        </p:txBody>
      </p:sp>
      <p:sp>
        <p:nvSpPr>
          <p:cNvPr id="145" name="Google Shape;145;p21"/>
          <p:cNvSpPr txBox="1"/>
          <p:nvPr/>
        </p:nvSpPr>
        <p:spPr>
          <a:xfrm>
            <a:off x="287200" y="1252775"/>
            <a:ext cx="109035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t/>
            </a:r>
            <a:endParaRPr sz="25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nvSpPr>
        <p:spPr>
          <a:xfrm>
            <a:off x="8695260" y="5251959"/>
            <a:ext cx="160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t>
            </a:r>
            <a:endParaRPr/>
          </a:p>
        </p:txBody>
      </p:sp>
      <p:sp>
        <p:nvSpPr>
          <p:cNvPr id="152" name="Google Shape;152;p22"/>
          <p:cNvSpPr txBox="1"/>
          <p:nvPr>
            <p:ph type="title"/>
          </p:nvPr>
        </p:nvSpPr>
        <p:spPr>
          <a:xfrm>
            <a:off x="419500" y="451775"/>
            <a:ext cx="10515600" cy="5775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6400"/>
              <a:buFont typeface="Arial"/>
              <a:buNone/>
            </a:pPr>
            <a:r>
              <a:rPr b="1" lang="en-US">
                <a:latin typeface="Calibri"/>
                <a:ea typeface="Calibri"/>
                <a:cs typeface="Calibri"/>
                <a:sym typeface="Calibri"/>
              </a:rPr>
              <a:t>Thank you!</a:t>
            </a:r>
            <a:endParaRPr b="1">
              <a:latin typeface="Calibri"/>
              <a:ea typeface="Calibri"/>
              <a:cs typeface="Calibri"/>
              <a:sym typeface="Calibri"/>
            </a:endParaRPr>
          </a:p>
        </p:txBody>
      </p:sp>
      <p:sp>
        <p:nvSpPr>
          <p:cNvPr id="153" name="Google Shape;153;p22"/>
          <p:cNvSpPr txBox="1"/>
          <p:nvPr/>
        </p:nvSpPr>
        <p:spPr>
          <a:xfrm>
            <a:off x="287200" y="1252775"/>
            <a:ext cx="109035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US" sz="2500">
                <a:solidFill>
                  <a:schemeClr val="dk1"/>
                </a:solidFill>
                <a:latin typeface="Calibri"/>
                <a:ea typeface="Calibri"/>
                <a:cs typeface="Calibri"/>
                <a:sym typeface="Calibri"/>
              </a:rPr>
              <a:t>CASB feedback survey</a:t>
            </a:r>
            <a:endParaRPr sz="25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5">
      <a:dk1>
        <a:srgbClr val="000000"/>
      </a:dk1>
      <a:lt1>
        <a:srgbClr val="FFFFFF"/>
      </a:lt1>
      <a:dk2>
        <a:srgbClr val="0E3B5F"/>
      </a:dk2>
      <a:lt2>
        <a:srgbClr val="EEECE1"/>
      </a:lt2>
      <a:accent1>
        <a:srgbClr val="0E3B5F"/>
      </a:accent1>
      <a:accent2>
        <a:srgbClr val="85276B"/>
      </a:accent2>
      <a:accent3>
        <a:srgbClr val="FBCF36"/>
      </a:accent3>
      <a:accent4>
        <a:srgbClr val="C1C6CB"/>
      </a:accent4>
      <a:accent5>
        <a:srgbClr val="5CB7B3"/>
      </a:accent5>
      <a:accent6>
        <a:srgbClr val="5D6770"/>
      </a:accent6>
      <a:hlink>
        <a:srgbClr val="5CB7B3"/>
      </a:hlink>
      <a:folHlink>
        <a:srgbClr val="8527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