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6" r:id="rId3"/>
    <p:sldMasterId id="2147483684" r:id="rId4"/>
  </p:sldMasterIdLst>
  <p:notesMasterIdLst>
    <p:notesMasterId r:id="rId48"/>
  </p:notesMasterIdLst>
  <p:sldIdLst>
    <p:sldId id="861" r:id="rId5"/>
    <p:sldId id="862" r:id="rId6"/>
    <p:sldId id="881" r:id="rId7"/>
    <p:sldId id="863" r:id="rId8"/>
    <p:sldId id="864" r:id="rId9"/>
    <p:sldId id="865" r:id="rId10"/>
    <p:sldId id="878" r:id="rId11"/>
    <p:sldId id="879" r:id="rId12"/>
    <p:sldId id="880" r:id="rId13"/>
    <p:sldId id="888" r:id="rId14"/>
    <p:sldId id="889" r:id="rId15"/>
    <p:sldId id="890" r:id="rId16"/>
    <p:sldId id="887" r:id="rId17"/>
    <p:sldId id="866" r:id="rId18"/>
    <p:sldId id="867" r:id="rId19"/>
    <p:sldId id="868" r:id="rId20"/>
    <p:sldId id="869" r:id="rId21"/>
    <p:sldId id="870" r:id="rId22"/>
    <p:sldId id="871" r:id="rId23"/>
    <p:sldId id="891" r:id="rId24"/>
    <p:sldId id="892" r:id="rId25"/>
    <p:sldId id="893" r:id="rId26"/>
    <p:sldId id="872" r:id="rId27"/>
    <p:sldId id="877" r:id="rId28"/>
    <p:sldId id="886" r:id="rId29"/>
    <p:sldId id="873" r:id="rId30"/>
    <p:sldId id="874" r:id="rId31"/>
    <p:sldId id="875" r:id="rId32"/>
    <p:sldId id="885" r:id="rId33"/>
    <p:sldId id="846" r:id="rId34"/>
    <p:sldId id="853" r:id="rId35"/>
    <p:sldId id="856" r:id="rId36"/>
    <p:sldId id="857" r:id="rId37"/>
    <p:sldId id="860" r:id="rId38"/>
    <p:sldId id="884" r:id="rId39"/>
    <p:sldId id="851" r:id="rId40"/>
    <p:sldId id="876" r:id="rId41"/>
    <p:sldId id="762" r:id="rId42"/>
    <p:sldId id="314" r:id="rId43"/>
    <p:sldId id="763" r:id="rId44"/>
    <p:sldId id="882" r:id="rId45"/>
    <p:sldId id="883" r:id="rId46"/>
    <p:sldId id="30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D6E815-2467-CF6E-80EF-E4415FF79B57}" name="Tracie Rainey" initials="TR" userId="18b25e1a2794c474" providerId="Windows Live"/>
  <p188:author id="{FAFC016C-5B62-3626-1519-F7E287E59228}" name="Tracie Rainey" initials="" userId="2dc5fd1e8ec73de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2FC9D-2345-4C26-93FB-672DFA3531AE}" v="3" dt="2023-12-05T22:37:25.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0" autoAdjust="0"/>
    <p:restoredTop sz="95223" autoAdjust="0"/>
  </p:normalViewPr>
  <p:slideViewPr>
    <p:cSldViewPr snapToGrid="0">
      <p:cViewPr varScale="1">
        <p:scale>
          <a:sx n="82" d="100"/>
          <a:sy n="82" d="100"/>
        </p:scale>
        <p:origin x="243" y="4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ie Rainey" userId="2dc5fd1e8ec73de5" providerId="LiveId" clId="{D4F2FC9D-2345-4C26-93FB-672DFA3531AE}"/>
    <pc:docChg chg="custSel addSld modSld">
      <pc:chgData name="Tracie Rainey" userId="2dc5fd1e8ec73de5" providerId="LiveId" clId="{D4F2FC9D-2345-4C26-93FB-672DFA3531AE}" dt="2023-12-05T22:38:01.874" v="1434"/>
      <pc:docMkLst>
        <pc:docMk/>
      </pc:docMkLst>
      <pc:sldChg chg="modSp mod">
        <pc:chgData name="Tracie Rainey" userId="2dc5fd1e8ec73de5" providerId="LiveId" clId="{D4F2FC9D-2345-4C26-93FB-672DFA3531AE}" dt="2023-12-05T21:19:28.448" v="1330" actId="20577"/>
        <pc:sldMkLst>
          <pc:docMk/>
          <pc:sldMk cId="709155910" sldId="876"/>
        </pc:sldMkLst>
        <pc:spChg chg="mod">
          <ac:chgData name="Tracie Rainey" userId="2dc5fd1e8ec73de5" providerId="LiveId" clId="{D4F2FC9D-2345-4C26-93FB-672DFA3531AE}" dt="2023-12-05T21:19:28.448" v="1330" actId="20577"/>
          <ac:spMkLst>
            <pc:docMk/>
            <pc:sldMk cId="709155910" sldId="876"/>
            <ac:spMk id="2" creationId="{E27DD7F0-7B18-E229-9722-82F1A1CFDEA2}"/>
          </ac:spMkLst>
        </pc:spChg>
      </pc:sldChg>
      <pc:sldChg chg="modSp mod">
        <pc:chgData name="Tracie Rainey" userId="2dc5fd1e8ec73de5" providerId="LiveId" clId="{D4F2FC9D-2345-4C26-93FB-672DFA3531AE}" dt="2023-12-05T21:08:28.505" v="54" actId="20577"/>
        <pc:sldMkLst>
          <pc:docMk/>
          <pc:sldMk cId="1990027276" sldId="887"/>
        </pc:sldMkLst>
        <pc:spChg chg="mod">
          <ac:chgData name="Tracie Rainey" userId="2dc5fd1e8ec73de5" providerId="LiveId" clId="{D4F2FC9D-2345-4C26-93FB-672DFA3531AE}" dt="2023-12-05T21:08:28.505" v="54" actId="20577"/>
          <ac:spMkLst>
            <pc:docMk/>
            <pc:sldMk cId="1990027276" sldId="887"/>
            <ac:spMk id="2" creationId="{0CFADDA6-B9E5-EF07-B188-A005EEC7833E}"/>
          </ac:spMkLst>
        </pc:spChg>
      </pc:sldChg>
      <pc:sldChg chg="modSp mod">
        <pc:chgData name="Tracie Rainey" userId="2dc5fd1e8ec73de5" providerId="LiveId" clId="{D4F2FC9D-2345-4C26-93FB-672DFA3531AE}" dt="2023-12-05T21:07:19.850" v="37" actId="20577"/>
        <pc:sldMkLst>
          <pc:docMk/>
          <pc:sldMk cId="1601934991" sldId="889"/>
        </pc:sldMkLst>
        <pc:spChg chg="mod">
          <ac:chgData name="Tracie Rainey" userId="2dc5fd1e8ec73de5" providerId="LiveId" clId="{D4F2FC9D-2345-4C26-93FB-672DFA3531AE}" dt="2023-12-05T21:07:19.850" v="37" actId="20577"/>
          <ac:spMkLst>
            <pc:docMk/>
            <pc:sldMk cId="1601934991" sldId="889"/>
            <ac:spMk id="2" creationId="{0F42ADBC-438A-7BAA-DC57-F0B592593402}"/>
          </ac:spMkLst>
        </pc:spChg>
      </pc:sldChg>
      <pc:sldChg chg="addSp delSp modSp mod addCm delCm modCm">
        <pc:chgData name="Tracie Rainey" userId="2dc5fd1e8ec73de5" providerId="LiveId" clId="{D4F2FC9D-2345-4C26-93FB-672DFA3531AE}" dt="2023-12-05T22:38:01.874" v="1434"/>
        <pc:sldMkLst>
          <pc:docMk/>
          <pc:sldMk cId="2318345121" sldId="890"/>
        </pc:sldMkLst>
        <pc:spChg chg="mod">
          <ac:chgData name="Tracie Rainey" userId="2dc5fd1e8ec73de5" providerId="LiveId" clId="{D4F2FC9D-2345-4C26-93FB-672DFA3531AE}" dt="2023-12-05T22:37:54.877" v="1433" actId="12"/>
          <ac:spMkLst>
            <pc:docMk/>
            <pc:sldMk cId="2318345121" sldId="890"/>
            <ac:spMk id="2" creationId="{0F42ADBC-438A-7BAA-DC57-F0B592593402}"/>
          </ac:spMkLst>
        </pc:spChg>
        <pc:spChg chg="add mod">
          <ac:chgData name="Tracie Rainey" userId="2dc5fd1e8ec73de5" providerId="LiveId" clId="{D4F2FC9D-2345-4C26-93FB-672DFA3531AE}" dt="2023-12-05T22:37:42.479" v="1432" actId="1076"/>
          <ac:spMkLst>
            <pc:docMk/>
            <pc:sldMk cId="2318345121" sldId="890"/>
            <ac:spMk id="8" creationId="{3A23E2CA-FF44-20C9-7344-3CCD1E842C02}"/>
          </ac:spMkLst>
        </pc:spChg>
        <pc:picChg chg="add del mod">
          <ac:chgData name="Tracie Rainey" userId="2dc5fd1e8ec73de5" providerId="LiveId" clId="{D4F2FC9D-2345-4C26-93FB-672DFA3531AE}" dt="2023-12-05T22:37:10.659" v="1424" actId="478"/>
          <ac:picMkLst>
            <pc:docMk/>
            <pc:sldMk cId="2318345121" sldId="890"/>
            <ac:picMk id="6" creationId="{3BB2D17F-71F2-B64E-21D9-388FA5A5C644}"/>
          </ac:picMkLst>
        </pc:picChg>
        <pc:picChg chg="mod">
          <ac:chgData name="Tracie Rainey" userId="2dc5fd1e8ec73de5" providerId="LiveId" clId="{D4F2FC9D-2345-4C26-93FB-672DFA3531AE}" dt="2023-12-05T22:37:39.062" v="1431" actId="1076"/>
          <ac:picMkLst>
            <pc:docMk/>
            <pc:sldMk cId="2318345121" sldId="890"/>
            <ac:picMk id="7" creationId="{87FBA105-244C-666D-8915-E92A12E8D9BD}"/>
          </ac:picMkLst>
        </pc:picChg>
        <pc:extLst>
          <p:ext xmlns:p="http://schemas.openxmlformats.org/presentationml/2006/main" uri="{D6D511B9-2390-475A-947B-AFAB55BFBCF1}">
            <pc226:cmChg xmlns:pc226="http://schemas.microsoft.com/office/powerpoint/2022/06/main/command" chg="add del mod">
              <pc226:chgData name="Tracie Rainey" userId="2dc5fd1e8ec73de5" providerId="LiveId" clId="{D4F2FC9D-2345-4C26-93FB-672DFA3531AE}" dt="2023-12-05T22:38:01.874" v="1434"/>
              <pc2:cmMkLst xmlns:pc2="http://schemas.microsoft.com/office/powerpoint/2019/9/main/command">
                <pc:docMk/>
                <pc:sldMk cId="2318345121" sldId="890"/>
                <pc2:cmMk id="{0ABC31B0-DCFD-48CE-A367-4A7205995449}"/>
              </pc2:cmMkLst>
            </pc226:cmChg>
          </p:ext>
        </pc:extLst>
      </pc:sldChg>
      <pc:sldChg chg="modSp new mod chgLayout">
        <pc:chgData name="Tracie Rainey" userId="2dc5fd1e8ec73de5" providerId="LiveId" clId="{D4F2FC9D-2345-4C26-93FB-672DFA3531AE}" dt="2023-12-05T21:11:35.248" v="473" actId="700"/>
        <pc:sldMkLst>
          <pc:docMk/>
          <pc:sldMk cId="490193215" sldId="891"/>
        </pc:sldMkLst>
        <pc:spChg chg="mod ord">
          <ac:chgData name="Tracie Rainey" userId="2dc5fd1e8ec73de5" providerId="LiveId" clId="{D4F2FC9D-2345-4C26-93FB-672DFA3531AE}" dt="2023-12-05T21:11:35.248" v="473" actId="700"/>
          <ac:spMkLst>
            <pc:docMk/>
            <pc:sldMk cId="490193215" sldId="891"/>
            <ac:spMk id="2" creationId="{E14209BC-CF13-716B-F14D-E6D4FF8BF08D}"/>
          </ac:spMkLst>
        </pc:spChg>
        <pc:spChg chg="mod ord">
          <ac:chgData name="Tracie Rainey" userId="2dc5fd1e8ec73de5" providerId="LiveId" clId="{D4F2FC9D-2345-4C26-93FB-672DFA3531AE}" dt="2023-12-05T21:11:35.248" v="473" actId="700"/>
          <ac:spMkLst>
            <pc:docMk/>
            <pc:sldMk cId="490193215" sldId="891"/>
            <ac:spMk id="3" creationId="{7E7ECDE0-9118-30EC-F023-DC151B335680}"/>
          </ac:spMkLst>
        </pc:spChg>
        <pc:spChg chg="mod ord">
          <ac:chgData name="Tracie Rainey" userId="2dc5fd1e8ec73de5" providerId="LiveId" clId="{D4F2FC9D-2345-4C26-93FB-672DFA3531AE}" dt="2023-12-05T21:11:35.248" v="473" actId="700"/>
          <ac:spMkLst>
            <pc:docMk/>
            <pc:sldMk cId="490193215" sldId="891"/>
            <ac:spMk id="4" creationId="{C799BAC7-C014-9685-4B50-0E26757DA592}"/>
          </ac:spMkLst>
        </pc:spChg>
      </pc:sldChg>
      <pc:sldChg chg="modSp new mod">
        <pc:chgData name="Tracie Rainey" userId="2dc5fd1e8ec73de5" providerId="LiveId" clId="{D4F2FC9D-2345-4C26-93FB-672DFA3531AE}" dt="2023-12-05T21:14:46.712" v="986" actId="20577"/>
        <pc:sldMkLst>
          <pc:docMk/>
          <pc:sldMk cId="1063799532" sldId="892"/>
        </pc:sldMkLst>
        <pc:spChg chg="mod">
          <ac:chgData name="Tracie Rainey" userId="2dc5fd1e8ec73de5" providerId="LiveId" clId="{D4F2FC9D-2345-4C26-93FB-672DFA3531AE}" dt="2023-12-05T21:14:46.712" v="986" actId="20577"/>
          <ac:spMkLst>
            <pc:docMk/>
            <pc:sldMk cId="1063799532" sldId="892"/>
            <ac:spMk id="2" creationId="{4E3CF67F-83D2-B0B8-071B-F4D748C23E1E}"/>
          </ac:spMkLst>
        </pc:spChg>
        <pc:spChg chg="mod">
          <ac:chgData name="Tracie Rainey" userId="2dc5fd1e8ec73de5" providerId="LiveId" clId="{D4F2FC9D-2345-4C26-93FB-672DFA3531AE}" dt="2023-12-05T21:11:45.889" v="505" actId="20577"/>
          <ac:spMkLst>
            <pc:docMk/>
            <pc:sldMk cId="1063799532" sldId="892"/>
            <ac:spMk id="4" creationId="{2EA08378-5284-3AA4-DF3A-AC3D792EBD25}"/>
          </ac:spMkLst>
        </pc:spChg>
      </pc:sldChg>
      <pc:sldChg chg="modSp new mod">
        <pc:chgData name="Tracie Rainey" userId="2dc5fd1e8ec73de5" providerId="LiveId" clId="{D4F2FC9D-2345-4C26-93FB-672DFA3531AE}" dt="2023-12-05T21:17:17.817" v="1329" actId="20577"/>
        <pc:sldMkLst>
          <pc:docMk/>
          <pc:sldMk cId="1268385851" sldId="893"/>
        </pc:sldMkLst>
        <pc:spChg chg="mod">
          <ac:chgData name="Tracie Rainey" userId="2dc5fd1e8ec73de5" providerId="LiveId" clId="{D4F2FC9D-2345-4C26-93FB-672DFA3531AE}" dt="2023-12-05T21:17:17.817" v="1329" actId="20577"/>
          <ac:spMkLst>
            <pc:docMk/>
            <pc:sldMk cId="1268385851" sldId="893"/>
            <ac:spMk id="2" creationId="{250FD312-12B1-20B7-21D2-9E2671307F38}"/>
          </ac:spMkLst>
        </pc:spChg>
        <pc:spChg chg="mod">
          <ac:chgData name="Tracie Rainey" userId="2dc5fd1e8ec73de5" providerId="LiveId" clId="{D4F2FC9D-2345-4C26-93FB-672DFA3531AE}" dt="2023-12-05T21:15:14.267" v="1006" actId="20577"/>
          <ac:spMkLst>
            <pc:docMk/>
            <pc:sldMk cId="1268385851" sldId="893"/>
            <ac:spMk id="4" creationId="{90244838-4FB6-F4BE-7AE0-C3E276B2EC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52961-84D1-4AD3-B8D2-8037C72AE9E5}"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8B6AD-3DA4-46E4-BF16-CEC418878140}" type="slidenum">
              <a:rPr lang="en-US" smtClean="0"/>
              <a:t>‹#›</a:t>
            </a:fld>
            <a:endParaRPr lang="en-US"/>
          </a:p>
        </p:txBody>
      </p:sp>
    </p:spTree>
    <p:extLst>
      <p:ext uri="{BB962C8B-B14F-4D97-AF65-F5344CB8AC3E}">
        <p14:creationId xmlns:p14="http://schemas.microsoft.com/office/powerpoint/2010/main" val="589674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185477470e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185477470e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a:t>Glenn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defTabSz="905530"/>
            <a:r>
              <a:rPr lang="en-US"/>
              <a:t>Glenn</a:t>
            </a:r>
          </a:p>
          <a:p>
            <a:endParaRPr/>
          </a:p>
        </p:txBody>
      </p:sp>
    </p:spTree>
    <p:extLst>
      <p:ext uri="{BB962C8B-B14F-4D97-AF65-F5344CB8AC3E}">
        <p14:creationId xmlns:p14="http://schemas.microsoft.com/office/powerpoint/2010/main" val="157870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185477470e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185477470e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TRACIE</a:t>
            </a:r>
            <a:endParaRPr/>
          </a:p>
        </p:txBody>
      </p:sp>
    </p:spTree>
    <p:extLst>
      <p:ext uri="{BB962C8B-B14F-4D97-AF65-F5344CB8AC3E}">
        <p14:creationId xmlns:p14="http://schemas.microsoft.com/office/powerpoint/2010/main" val="1751618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80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7" name="Google Shape;67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16266"/>
            <a:ext cx="8054767" cy="6889233"/>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3357855" y="2119533"/>
            <a:ext cx="4442400" cy="47384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2"/>
          <p:cNvSpPr/>
          <p:nvPr/>
        </p:nvSpPr>
        <p:spPr>
          <a:xfrm>
            <a:off x="3601968" y="0"/>
            <a:ext cx="4442400" cy="47384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 name="Google Shape;13;p2"/>
          <p:cNvSpPr txBox="1">
            <a:spLocks noGrp="1"/>
          </p:cNvSpPr>
          <p:nvPr>
            <p:ph type="ctrTitle"/>
          </p:nvPr>
        </p:nvSpPr>
        <p:spPr>
          <a:xfrm>
            <a:off x="914400" y="928567"/>
            <a:ext cx="5954800" cy="381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4043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92"/>
        <p:cNvGrpSpPr/>
        <p:nvPr/>
      </p:nvGrpSpPr>
      <p:grpSpPr>
        <a:xfrm>
          <a:off x="0" y="0"/>
          <a:ext cx="0" cy="0"/>
          <a:chOff x="0" y="0"/>
          <a:chExt cx="0" cy="0"/>
        </a:xfrm>
      </p:grpSpPr>
      <p:sp>
        <p:nvSpPr>
          <p:cNvPr id="93" name="Google Shape;93;p9"/>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1378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94"/>
        <p:cNvGrpSpPr/>
        <p:nvPr/>
      </p:nvGrpSpPr>
      <p:grpSpPr>
        <a:xfrm>
          <a:off x="0" y="0"/>
          <a:ext cx="0" cy="0"/>
          <a:chOff x="0" y="0"/>
          <a:chExt cx="0" cy="0"/>
        </a:xfrm>
      </p:grpSpPr>
      <p:sp>
        <p:nvSpPr>
          <p:cNvPr id="95" name="Google Shape;95;p10"/>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96" name="Google Shape;96;p10"/>
          <p:cNvGrpSpPr/>
          <p:nvPr/>
        </p:nvGrpSpPr>
        <p:grpSpPr>
          <a:xfrm>
            <a:off x="-418255" y="-24499"/>
            <a:ext cx="1823720" cy="2182673"/>
            <a:chOff x="-313691" y="-18375"/>
            <a:chExt cx="1367790" cy="1637005"/>
          </a:xfrm>
        </p:grpSpPr>
        <p:sp>
          <p:nvSpPr>
            <p:cNvPr id="97" name="Google Shape;97;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 name="Google Shape;98;p10"/>
            <p:cNvSpPr/>
            <p:nvPr/>
          </p:nvSpPr>
          <p:spPr>
            <a:xfrm>
              <a:off x="53899" y="237925"/>
              <a:ext cx="1000200" cy="10668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 name="Google Shape;99;p10"/>
            <p:cNvSpPr/>
            <p:nvPr/>
          </p:nvSpPr>
          <p:spPr>
            <a:xfrm>
              <a:off x="304107" y="-18375"/>
              <a:ext cx="420900" cy="4491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00" name="Google Shape;100;p10"/>
          <p:cNvGrpSpPr/>
          <p:nvPr/>
        </p:nvGrpSpPr>
        <p:grpSpPr>
          <a:xfrm>
            <a:off x="9980523" y="2340468"/>
            <a:ext cx="3774400" cy="4517696"/>
            <a:chOff x="7485392" y="1755351"/>
            <a:chExt cx="2830800" cy="3388272"/>
          </a:xfrm>
        </p:grpSpPr>
        <p:sp>
          <p:nvSpPr>
            <p:cNvPr id="101" name="Google Shape;101;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2" name="Google Shape;102;p10"/>
            <p:cNvSpPr/>
            <p:nvPr/>
          </p:nvSpPr>
          <p:spPr>
            <a:xfrm>
              <a:off x="7485392" y="1755351"/>
              <a:ext cx="2830800" cy="30192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29052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3"/>
        <p:cNvGrpSpPr/>
        <p:nvPr/>
      </p:nvGrpSpPr>
      <p:grpSpPr>
        <a:xfrm>
          <a:off x="0" y="0"/>
          <a:ext cx="0" cy="0"/>
          <a:chOff x="0" y="0"/>
          <a:chExt cx="0" cy="0"/>
        </a:xfrm>
      </p:grpSpPr>
      <p:sp>
        <p:nvSpPr>
          <p:cNvPr id="104" name="Google Shape;104;p11"/>
          <p:cNvSpPr/>
          <p:nvPr/>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 name="Google Shape;105;p11"/>
          <p:cNvSpPr txBox="1">
            <a:spLocks noGrp="1"/>
          </p:cNvSpPr>
          <p:nvPr>
            <p:ph type="body" idx="1"/>
          </p:nvPr>
        </p:nvSpPr>
        <p:spPr>
          <a:xfrm>
            <a:off x="3662600" y="1382933"/>
            <a:ext cx="4866800" cy="4092000"/>
          </a:xfrm>
          <a:prstGeom prst="rect">
            <a:avLst/>
          </a:prstGeom>
          <a:noFill/>
          <a:ln>
            <a:noFill/>
          </a:ln>
        </p:spPr>
        <p:txBody>
          <a:bodyPr spcFirstLastPara="1" wrap="square" lIns="0" tIns="0" rIns="0" bIns="0" anchor="ctr" anchorCtr="0">
            <a:noAutofit/>
          </a:bodyPr>
          <a:lstStyle>
            <a:lvl1pPr marL="609585" lvl="0" indent="-507987" algn="ctr">
              <a:lnSpc>
                <a:spcPct val="115000"/>
              </a:lnSpc>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106" name="Google Shape;106;p11"/>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8000" b="1" i="0" u="none" strike="noStrike" cap="none">
                <a:solidFill>
                  <a:schemeClr val="accent1"/>
                </a:solidFill>
                <a:latin typeface="Merriweather"/>
                <a:ea typeface="Merriweather"/>
                <a:cs typeface="Merriweather"/>
                <a:sym typeface="Merriweather"/>
              </a:rPr>
              <a:t>“</a:t>
            </a:r>
            <a:endParaRPr sz="8000" b="1" i="0" u="none" strike="noStrike" cap="none">
              <a:solidFill>
                <a:schemeClr val="accent1"/>
              </a:solidFill>
              <a:latin typeface="Merriweather"/>
              <a:ea typeface="Merriweather"/>
              <a:cs typeface="Merriweather"/>
              <a:sym typeface="Merriweather"/>
            </a:endParaRPr>
          </a:p>
        </p:txBody>
      </p:sp>
      <p:sp>
        <p:nvSpPr>
          <p:cNvPr id="107" name="Google Shape;107;p11"/>
          <p:cNvSpPr txBox="1">
            <a:spLocks noGrp="1"/>
          </p:cNvSpPr>
          <p:nvPr>
            <p:ph type="sldNum" idx="12"/>
          </p:nvPr>
        </p:nvSpPr>
        <p:spPr>
          <a:xfrm>
            <a:off x="5806600" y="0"/>
            <a:ext cx="578800" cy="5248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08" name="Google Shape;108;p11"/>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9" name="Google Shape;109;p11"/>
          <p:cNvSpPr/>
          <p:nvPr/>
        </p:nvSpPr>
        <p:spPr>
          <a:xfrm>
            <a:off x="680071" y="1477924"/>
            <a:ext cx="2988400" cy="31876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0" name="Google Shape;110;p11"/>
          <p:cNvSpPr/>
          <p:nvPr/>
        </p:nvSpPr>
        <p:spPr>
          <a:xfrm>
            <a:off x="1427691" y="712100"/>
            <a:ext cx="1257600" cy="13420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1" name="Google Shape;111;p11"/>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2" name="Google Shape;112;p11"/>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3" name="Google Shape;113;p11"/>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8000" b="1" i="0" u="none" strike="noStrike" cap="none">
                <a:solidFill>
                  <a:schemeClr val="accent1"/>
                </a:solidFill>
                <a:latin typeface="Merriweather"/>
                <a:ea typeface="Merriweather"/>
                <a:cs typeface="Merriweather"/>
                <a:sym typeface="Merriweather"/>
              </a:rPr>
              <a:t>”</a:t>
            </a:r>
            <a:endParaRPr sz="8000" b="1" i="0" u="none" strike="noStrike" cap="none">
              <a:solidFill>
                <a:schemeClr val="accent1"/>
              </a:solidFill>
              <a:latin typeface="Merriweather"/>
              <a:ea typeface="Merriweather"/>
              <a:cs typeface="Merriweather"/>
              <a:sym typeface="Merriweather"/>
            </a:endParaRPr>
          </a:p>
        </p:txBody>
      </p:sp>
      <p:sp>
        <p:nvSpPr>
          <p:cNvPr id="114" name="Google Shape;114;p11"/>
          <p:cNvSpPr/>
          <p:nvPr/>
        </p:nvSpPr>
        <p:spPr>
          <a:xfrm>
            <a:off x="9566033" y="2692467"/>
            <a:ext cx="2376000" cy="25340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44420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solidFill>
          <a:schemeClr val="lt1"/>
        </a:solidFill>
        <a:effectLst/>
      </p:bgPr>
    </p:bg>
    <p:spTree>
      <p:nvGrpSpPr>
        <p:cNvPr id="1" name="Shape 115"/>
        <p:cNvGrpSpPr/>
        <p:nvPr/>
      </p:nvGrpSpPr>
      <p:grpSpPr>
        <a:xfrm>
          <a:off x="0" y="0"/>
          <a:ext cx="0" cy="0"/>
          <a:chOff x="0" y="0"/>
          <a:chExt cx="0" cy="0"/>
        </a:xfrm>
      </p:grpSpPr>
      <p:grpSp>
        <p:nvGrpSpPr>
          <p:cNvPr id="116" name="Google Shape;116;p12"/>
          <p:cNvGrpSpPr/>
          <p:nvPr/>
        </p:nvGrpSpPr>
        <p:grpSpPr>
          <a:xfrm>
            <a:off x="-418254" y="-24499"/>
            <a:ext cx="10014644" cy="2182673"/>
            <a:chOff x="-313691" y="-18375"/>
            <a:chExt cx="7510983" cy="1637005"/>
          </a:xfrm>
        </p:grpSpPr>
        <p:sp>
          <p:nvSpPr>
            <p:cNvPr id="117" name="Google Shape;117;p12"/>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 name="Google Shape;118;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9" name="Google Shape;119;p12"/>
            <p:cNvSpPr/>
            <p:nvPr/>
          </p:nvSpPr>
          <p:spPr>
            <a:xfrm>
              <a:off x="6442492" y="309450"/>
              <a:ext cx="754800" cy="8049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0" name="Google Shape;120;p12"/>
            <p:cNvSpPr/>
            <p:nvPr/>
          </p:nvSpPr>
          <p:spPr>
            <a:xfrm>
              <a:off x="53899" y="237925"/>
              <a:ext cx="1000200" cy="10668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1" name="Google Shape;121;p12"/>
            <p:cNvSpPr/>
            <p:nvPr/>
          </p:nvSpPr>
          <p:spPr>
            <a:xfrm>
              <a:off x="304107" y="-18375"/>
              <a:ext cx="420900" cy="4491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2" name="Google Shape;122;p12"/>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23" name="Google Shape;123;p12"/>
          <p:cNvGrpSpPr/>
          <p:nvPr/>
        </p:nvGrpSpPr>
        <p:grpSpPr>
          <a:xfrm>
            <a:off x="9980523" y="2340468"/>
            <a:ext cx="3774400" cy="4517696"/>
            <a:chOff x="7485392" y="1755351"/>
            <a:chExt cx="2830800" cy="3388272"/>
          </a:xfrm>
        </p:grpSpPr>
        <p:sp>
          <p:nvSpPr>
            <p:cNvPr id="124" name="Google Shape;124;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5" name="Google Shape;125;p12"/>
            <p:cNvSpPr/>
            <p:nvPr/>
          </p:nvSpPr>
          <p:spPr>
            <a:xfrm>
              <a:off x="7485392" y="1755351"/>
              <a:ext cx="2830800" cy="30192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26" name="Google Shape;126;p12"/>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2000"/>
              <a:buNone/>
              <a:defRPr/>
            </a:lvl1pPr>
            <a:lvl2pPr lvl="1" algn="l">
              <a:lnSpc>
                <a:spcPct val="90000"/>
              </a:lnSpc>
              <a:spcBef>
                <a:spcPts val="0"/>
              </a:spcBef>
              <a:spcAft>
                <a:spcPts val="0"/>
              </a:spcAft>
              <a:buSzPts val="2000"/>
              <a:buNone/>
              <a:defRPr/>
            </a:lvl2pPr>
            <a:lvl3pPr lvl="2" algn="l">
              <a:lnSpc>
                <a:spcPct val="90000"/>
              </a:lnSpc>
              <a:spcBef>
                <a:spcPts val="0"/>
              </a:spcBef>
              <a:spcAft>
                <a:spcPts val="0"/>
              </a:spcAft>
              <a:buSzPts val="2000"/>
              <a:buNone/>
              <a:defRPr/>
            </a:lvl3pPr>
            <a:lvl4pPr lvl="3" algn="l">
              <a:lnSpc>
                <a:spcPct val="90000"/>
              </a:lnSpc>
              <a:spcBef>
                <a:spcPts val="0"/>
              </a:spcBef>
              <a:spcAft>
                <a:spcPts val="0"/>
              </a:spcAft>
              <a:buSzPts val="2000"/>
              <a:buNone/>
              <a:defRPr/>
            </a:lvl4pPr>
            <a:lvl5pPr lvl="4" algn="l">
              <a:lnSpc>
                <a:spcPct val="90000"/>
              </a:lnSpc>
              <a:spcBef>
                <a:spcPts val="0"/>
              </a:spcBef>
              <a:spcAft>
                <a:spcPts val="0"/>
              </a:spcAft>
              <a:buSzPts val="2000"/>
              <a:buNone/>
              <a:defRPr/>
            </a:lvl5pPr>
            <a:lvl6pPr lvl="5" algn="l">
              <a:lnSpc>
                <a:spcPct val="90000"/>
              </a:lnSpc>
              <a:spcBef>
                <a:spcPts val="0"/>
              </a:spcBef>
              <a:spcAft>
                <a:spcPts val="0"/>
              </a:spcAft>
              <a:buSzPts val="2000"/>
              <a:buNone/>
              <a:defRPr/>
            </a:lvl6pPr>
            <a:lvl7pPr lvl="6" algn="l">
              <a:lnSpc>
                <a:spcPct val="90000"/>
              </a:lnSpc>
              <a:spcBef>
                <a:spcPts val="0"/>
              </a:spcBef>
              <a:spcAft>
                <a:spcPts val="0"/>
              </a:spcAft>
              <a:buSzPts val="2000"/>
              <a:buNone/>
              <a:defRPr/>
            </a:lvl7pPr>
            <a:lvl8pPr lvl="7" algn="l">
              <a:lnSpc>
                <a:spcPct val="90000"/>
              </a:lnSpc>
              <a:spcBef>
                <a:spcPts val="0"/>
              </a:spcBef>
              <a:spcAft>
                <a:spcPts val="0"/>
              </a:spcAft>
              <a:buSzPts val="2000"/>
              <a:buNone/>
              <a:defRPr/>
            </a:lvl8pPr>
            <a:lvl9pPr lvl="8" algn="l">
              <a:lnSpc>
                <a:spcPct val="90000"/>
              </a:lnSpc>
              <a:spcBef>
                <a:spcPts val="0"/>
              </a:spcBef>
              <a:spcAft>
                <a:spcPts val="0"/>
              </a:spcAft>
              <a:buSzPts val="2000"/>
              <a:buNone/>
              <a:defRPr/>
            </a:lvl9pPr>
          </a:lstStyle>
          <a:p>
            <a:endParaRPr/>
          </a:p>
        </p:txBody>
      </p:sp>
      <p:sp>
        <p:nvSpPr>
          <p:cNvPr id="127" name="Google Shape;127;p12"/>
          <p:cNvSpPr txBox="1">
            <a:spLocks noGrp="1"/>
          </p:cNvSpPr>
          <p:nvPr>
            <p:ph type="body" idx="1"/>
          </p:nvPr>
        </p:nvSpPr>
        <p:spPr>
          <a:xfrm>
            <a:off x="1219433" y="2112567"/>
            <a:ext cx="4352000" cy="3942800"/>
          </a:xfrm>
          <a:prstGeom prst="rect">
            <a:avLst/>
          </a:prstGeom>
          <a:noFill/>
          <a:ln>
            <a:noFill/>
          </a:ln>
        </p:spPr>
        <p:txBody>
          <a:bodyPr spcFirstLastPara="1" wrap="square" lIns="0" tIns="0" rIns="0" bIns="0" anchor="t" anchorCtr="0">
            <a:noAutofit/>
          </a:bodyPr>
          <a:lstStyle>
            <a:lvl1pPr marL="609585" lvl="0" indent="-491054" algn="l">
              <a:lnSpc>
                <a:spcPct val="115000"/>
              </a:lnSpc>
              <a:spcBef>
                <a:spcPts val="800"/>
              </a:spcBef>
              <a:spcAft>
                <a:spcPts val="0"/>
              </a:spcAft>
              <a:buSzPts val="2200"/>
              <a:buChar char="▰"/>
              <a:defRPr sz="2933"/>
            </a:lvl1pPr>
            <a:lvl2pPr marL="1219170" lvl="1" indent="-491054" algn="l">
              <a:lnSpc>
                <a:spcPct val="115000"/>
              </a:lnSpc>
              <a:spcBef>
                <a:spcPts val="0"/>
              </a:spcBef>
              <a:spcAft>
                <a:spcPts val="0"/>
              </a:spcAft>
              <a:buSzPts val="2200"/>
              <a:buChar char="╺"/>
              <a:defRPr sz="2933"/>
            </a:lvl2pPr>
            <a:lvl3pPr marL="1828754" lvl="2" indent="-491054" algn="l">
              <a:lnSpc>
                <a:spcPct val="115000"/>
              </a:lnSpc>
              <a:spcBef>
                <a:spcPts val="0"/>
              </a:spcBef>
              <a:spcAft>
                <a:spcPts val="0"/>
              </a:spcAft>
              <a:buSzPts val="2200"/>
              <a:buChar char="╺"/>
              <a:defRPr sz="2933"/>
            </a:lvl3pPr>
            <a:lvl4pPr marL="2438339" lvl="3" indent="-491054" algn="l">
              <a:lnSpc>
                <a:spcPct val="115000"/>
              </a:lnSpc>
              <a:spcBef>
                <a:spcPts val="0"/>
              </a:spcBef>
              <a:spcAft>
                <a:spcPts val="0"/>
              </a:spcAft>
              <a:buSzPts val="2200"/>
              <a:buChar char="╺"/>
              <a:defRPr sz="2933"/>
            </a:lvl4pPr>
            <a:lvl5pPr marL="3047924" lvl="4" indent="-491054" algn="l">
              <a:lnSpc>
                <a:spcPct val="115000"/>
              </a:lnSpc>
              <a:spcBef>
                <a:spcPts val="0"/>
              </a:spcBef>
              <a:spcAft>
                <a:spcPts val="0"/>
              </a:spcAft>
              <a:buSzPts val="2200"/>
              <a:buChar char="○"/>
              <a:defRPr sz="2933"/>
            </a:lvl5pPr>
            <a:lvl6pPr marL="3657509" lvl="5" indent="-491054" algn="l">
              <a:lnSpc>
                <a:spcPct val="115000"/>
              </a:lnSpc>
              <a:spcBef>
                <a:spcPts val="0"/>
              </a:spcBef>
              <a:spcAft>
                <a:spcPts val="0"/>
              </a:spcAft>
              <a:buSzPts val="2200"/>
              <a:buChar char="■"/>
              <a:defRPr sz="2933"/>
            </a:lvl6pPr>
            <a:lvl7pPr marL="4267093" lvl="6" indent="-491054" algn="l">
              <a:lnSpc>
                <a:spcPct val="115000"/>
              </a:lnSpc>
              <a:spcBef>
                <a:spcPts val="0"/>
              </a:spcBef>
              <a:spcAft>
                <a:spcPts val="0"/>
              </a:spcAft>
              <a:buSzPts val="2200"/>
              <a:buChar char="●"/>
              <a:defRPr sz="2933"/>
            </a:lvl7pPr>
            <a:lvl8pPr marL="4876678" lvl="7" indent="-491054" algn="l">
              <a:lnSpc>
                <a:spcPct val="115000"/>
              </a:lnSpc>
              <a:spcBef>
                <a:spcPts val="0"/>
              </a:spcBef>
              <a:spcAft>
                <a:spcPts val="0"/>
              </a:spcAft>
              <a:buSzPts val="2200"/>
              <a:buChar char="○"/>
              <a:defRPr sz="2933"/>
            </a:lvl8pPr>
            <a:lvl9pPr marL="5486263" lvl="8" indent="-491054" algn="l">
              <a:lnSpc>
                <a:spcPct val="115000"/>
              </a:lnSpc>
              <a:spcBef>
                <a:spcPts val="0"/>
              </a:spcBef>
              <a:spcAft>
                <a:spcPts val="0"/>
              </a:spcAft>
              <a:buSzPts val="2200"/>
              <a:buChar char="■"/>
              <a:defRPr sz="2933"/>
            </a:lvl9pPr>
          </a:lstStyle>
          <a:p>
            <a:endParaRPr/>
          </a:p>
        </p:txBody>
      </p:sp>
      <p:sp>
        <p:nvSpPr>
          <p:cNvPr id="128" name="Google Shape;128;p12"/>
          <p:cNvSpPr txBox="1">
            <a:spLocks noGrp="1"/>
          </p:cNvSpPr>
          <p:nvPr>
            <p:ph type="body" idx="2"/>
          </p:nvPr>
        </p:nvSpPr>
        <p:spPr>
          <a:xfrm>
            <a:off x="6200237" y="2112567"/>
            <a:ext cx="4352000" cy="3942800"/>
          </a:xfrm>
          <a:prstGeom prst="rect">
            <a:avLst/>
          </a:prstGeom>
          <a:noFill/>
          <a:ln>
            <a:noFill/>
          </a:ln>
        </p:spPr>
        <p:txBody>
          <a:bodyPr spcFirstLastPara="1" wrap="square" lIns="0" tIns="0" rIns="0" bIns="0" anchor="t" anchorCtr="0">
            <a:noAutofit/>
          </a:bodyPr>
          <a:lstStyle>
            <a:lvl1pPr marL="609585" lvl="0" indent="-491054" algn="l">
              <a:lnSpc>
                <a:spcPct val="115000"/>
              </a:lnSpc>
              <a:spcBef>
                <a:spcPts val="800"/>
              </a:spcBef>
              <a:spcAft>
                <a:spcPts val="0"/>
              </a:spcAft>
              <a:buSzPts val="2200"/>
              <a:buChar char="▰"/>
              <a:defRPr sz="2933"/>
            </a:lvl1pPr>
            <a:lvl2pPr marL="1219170" lvl="1" indent="-491054" algn="l">
              <a:lnSpc>
                <a:spcPct val="115000"/>
              </a:lnSpc>
              <a:spcBef>
                <a:spcPts val="0"/>
              </a:spcBef>
              <a:spcAft>
                <a:spcPts val="0"/>
              </a:spcAft>
              <a:buSzPts val="2200"/>
              <a:buChar char="╺"/>
              <a:defRPr sz="2933"/>
            </a:lvl2pPr>
            <a:lvl3pPr marL="1828754" lvl="2" indent="-491054" algn="l">
              <a:lnSpc>
                <a:spcPct val="115000"/>
              </a:lnSpc>
              <a:spcBef>
                <a:spcPts val="0"/>
              </a:spcBef>
              <a:spcAft>
                <a:spcPts val="0"/>
              </a:spcAft>
              <a:buSzPts val="2200"/>
              <a:buChar char="╺"/>
              <a:defRPr sz="2933"/>
            </a:lvl3pPr>
            <a:lvl4pPr marL="2438339" lvl="3" indent="-491054" algn="l">
              <a:lnSpc>
                <a:spcPct val="115000"/>
              </a:lnSpc>
              <a:spcBef>
                <a:spcPts val="0"/>
              </a:spcBef>
              <a:spcAft>
                <a:spcPts val="0"/>
              </a:spcAft>
              <a:buSzPts val="2200"/>
              <a:buChar char="╺"/>
              <a:defRPr sz="2933"/>
            </a:lvl4pPr>
            <a:lvl5pPr marL="3047924" lvl="4" indent="-491054" algn="l">
              <a:lnSpc>
                <a:spcPct val="115000"/>
              </a:lnSpc>
              <a:spcBef>
                <a:spcPts val="0"/>
              </a:spcBef>
              <a:spcAft>
                <a:spcPts val="0"/>
              </a:spcAft>
              <a:buSzPts val="2200"/>
              <a:buChar char="○"/>
              <a:defRPr sz="2933"/>
            </a:lvl5pPr>
            <a:lvl6pPr marL="3657509" lvl="5" indent="-491054" algn="l">
              <a:lnSpc>
                <a:spcPct val="115000"/>
              </a:lnSpc>
              <a:spcBef>
                <a:spcPts val="0"/>
              </a:spcBef>
              <a:spcAft>
                <a:spcPts val="0"/>
              </a:spcAft>
              <a:buSzPts val="2200"/>
              <a:buChar char="■"/>
              <a:defRPr sz="2933"/>
            </a:lvl6pPr>
            <a:lvl7pPr marL="4267093" lvl="6" indent="-491054" algn="l">
              <a:lnSpc>
                <a:spcPct val="115000"/>
              </a:lnSpc>
              <a:spcBef>
                <a:spcPts val="0"/>
              </a:spcBef>
              <a:spcAft>
                <a:spcPts val="0"/>
              </a:spcAft>
              <a:buSzPts val="2200"/>
              <a:buChar char="●"/>
              <a:defRPr sz="2933"/>
            </a:lvl7pPr>
            <a:lvl8pPr marL="4876678" lvl="7" indent="-491054" algn="l">
              <a:lnSpc>
                <a:spcPct val="115000"/>
              </a:lnSpc>
              <a:spcBef>
                <a:spcPts val="0"/>
              </a:spcBef>
              <a:spcAft>
                <a:spcPts val="0"/>
              </a:spcAft>
              <a:buSzPts val="2200"/>
              <a:buChar char="○"/>
              <a:defRPr sz="2933"/>
            </a:lvl8pPr>
            <a:lvl9pPr marL="5486263" lvl="8" indent="-491054" algn="l">
              <a:lnSpc>
                <a:spcPct val="115000"/>
              </a:lnSpc>
              <a:spcBef>
                <a:spcPts val="0"/>
              </a:spcBef>
              <a:spcAft>
                <a:spcPts val="0"/>
              </a:spcAft>
              <a:buSzPts val="2200"/>
              <a:buChar char="■"/>
              <a:defRPr sz="2933"/>
            </a:lvl9pPr>
          </a:lstStyle>
          <a:p>
            <a:endParaRPr/>
          </a:p>
        </p:txBody>
      </p:sp>
      <p:sp>
        <p:nvSpPr>
          <p:cNvPr id="129" name="Google Shape;129;p12"/>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806385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30"/>
        <p:cNvGrpSpPr/>
        <p:nvPr/>
      </p:nvGrpSpPr>
      <p:grpSpPr>
        <a:xfrm>
          <a:off x="0" y="0"/>
          <a:ext cx="0" cy="0"/>
          <a:chOff x="0" y="0"/>
          <a:chExt cx="0" cy="0"/>
        </a:xfrm>
      </p:grpSpPr>
      <p:grpSp>
        <p:nvGrpSpPr>
          <p:cNvPr id="131" name="Google Shape;131;p13"/>
          <p:cNvGrpSpPr/>
          <p:nvPr/>
        </p:nvGrpSpPr>
        <p:grpSpPr>
          <a:xfrm>
            <a:off x="-418254" y="-24499"/>
            <a:ext cx="10014644" cy="2182673"/>
            <a:chOff x="-313691" y="-18375"/>
            <a:chExt cx="7510983" cy="1637005"/>
          </a:xfrm>
        </p:grpSpPr>
        <p:sp>
          <p:nvSpPr>
            <p:cNvPr id="132" name="Google Shape;132;p13"/>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3" name="Google Shape;133;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4" name="Google Shape;134;p13"/>
            <p:cNvSpPr/>
            <p:nvPr/>
          </p:nvSpPr>
          <p:spPr>
            <a:xfrm>
              <a:off x="6442492" y="309450"/>
              <a:ext cx="754800" cy="8049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5" name="Google Shape;135;p13"/>
            <p:cNvSpPr/>
            <p:nvPr/>
          </p:nvSpPr>
          <p:spPr>
            <a:xfrm>
              <a:off x="53899" y="237925"/>
              <a:ext cx="1000200" cy="10668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6" name="Google Shape;136;p13"/>
            <p:cNvSpPr/>
            <p:nvPr/>
          </p:nvSpPr>
          <p:spPr>
            <a:xfrm>
              <a:off x="304107" y="-18375"/>
              <a:ext cx="420900" cy="4491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7" name="Google Shape;137;p13"/>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38" name="Google Shape;138;p13"/>
          <p:cNvGrpSpPr/>
          <p:nvPr/>
        </p:nvGrpSpPr>
        <p:grpSpPr>
          <a:xfrm>
            <a:off x="9980523" y="2340468"/>
            <a:ext cx="3774400" cy="4517696"/>
            <a:chOff x="7485392" y="1755351"/>
            <a:chExt cx="2830800" cy="3388272"/>
          </a:xfrm>
        </p:grpSpPr>
        <p:sp>
          <p:nvSpPr>
            <p:cNvPr id="139" name="Google Shape;13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0" name="Google Shape;140;p13"/>
            <p:cNvSpPr/>
            <p:nvPr/>
          </p:nvSpPr>
          <p:spPr>
            <a:xfrm>
              <a:off x="7485392" y="1755351"/>
              <a:ext cx="2830800" cy="30192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41" name="Google Shape;141;p13"/>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2000"/>
              <a:buNone/>
              <a:defRPr>
                <a:solidFill>
                  <a:schemeClr val="lt1"/>
                </a:solidFill>
              </a:defRPr>
            </a:lvl1pPr>
            <a:lvl2pPr lvl="1" algn="l">
              <a:lnSpc>
                <a:spcPct val="90000"/>
              </a:lnSpc>
              <a:spcBef>
                <a:spcPts val="0"/>
              </a:spcBef>
              <a:spcAft>
                <a:spcPts val="0"/>
              </a:spcAft>
              <a:buClr>
                <a:schemeClr val="lt1"/>
              </a:buClr>
              <a:buSzPts val="2000"/>
              <a:buNone/>
              <a:defRPr>
                <a:solidFill>
                  <a:schemeClr val="lt1"/>
                </a:solidFill>
              </a:defRPr>
            </a:lvl2pPr>
            <a:lvl3pPr lvl="2" algn="l">
              <a:lnSpc>
                <a:spcPct val="90000"/>
              </a:lnSpc>
              <a:spcBef>
                <a:spcPts val="0"/>
              </a:spcBef>
              <a:spcAft>
                <a:spcPts val="0"/>
              </a:spcAft>
              <a:buClr>
                <a:schemeClr val="lt1"/>
              </a:buClr>
              <a:buSzPts val="2000"/>
              <a:buNone/>
              <a:defRPr>
                <a:solidFill>
                  <a:schemeClr val="lt1"/>
                </a:solidFill>
              </a:defRPr>
            </a:lvl3pPr>
            <a:lvl4pPr lvl="3" algn="l">
              <a:lnSpc>
                <a:spcPct val="90000"/>
              </a:lnSpc>
              <a:spcBef>
                <a:spcPts val="0"/>
              </a:spcBef>
              <a:spcAft>
                <a:spcPts val="0"/>
              </a:spcAft>
              <a:buClr>
                <a:schemeClr val="lt1"/>
              </a:buClr>
              <a:buSzPts val="2000"/>
              <a:buNone/>
              <a:defRPr>
                <a:solidFill>
                  <a:schemeClr val="lt1"/>
                </a:solidFill>
              </a:defRPr>
            </a:lvl4pPr>
            <a:lvl5pPr lvl="4" algn="l">
              <a:lnSpc>
                <a:spcPct val="90000"/>
              </a:lnSpc>
              <a:spcBef>
                <a:spcPts val="0"/>
              </a:spcBef>
              <a:spcAft>
                <a:spcPts val="0"/>
              </a:spcAft>
              <a:buClr>
                <a:schemeClr val="lt1"/>
              </a:buClr>
              <a:buSzPts val="2000"/>
              <a:buNone/>
              <a:defRPr>
                <a:solidFill>
                  <a:schemeClr val="lt1"/>
                </a:solidFill>
              </a:defRPr>
            </a:lvl5pPr>
            <a:lvl6pPr lvl="5" algn="l">
              <a:lnSpc>
                <a:spcPct val="90000"/>
              </a:lnSpc>
              <a:spcBef>
                <a:spcPts val="0"/>
              </a:spcBef>
              <a:spcAft>
                <a:spcPts val="0"/>
              </a:spcAft>
              <a:buClr>
                <a:schemeClr val="lt1"/>
              </a:buClr>
              <a:buSzPts val="2000"/>
              <a:buNone/>
              <a:defRPr>
                <a:solidFill>
                  <a:schemeClr val="lt1"/>
                </a:solidFill>
              </a:defRPr>
            </a:lvl6pPr>
            <a:lvl7pPr lvl="6" algn="l">
              <a:lnSpc>
                <a:spcPct val="90000"/>
              </a:lnSpc>
              <a:spcBef>
                <a:spcPts val="0"/>
              </a:spcBef>
              <a:spcAft>
                <a:spcPts val="0"/>
              </a:spcAft>
              <a:buClr>
                <a:schemeClr val="lt1"/>
              </a:buClr>
              <a:buSzPts val="2000"/>
              <a:buNone/>
              <a:defRPr>
                <a:solidFill>
                  <a:schemeClr val="lt1"/>
                </a:solidFill>
              </a:defRPr>
            </a:lvl7pPr>
            <a:lvl8pPr lvl="7" algn="l">
              <a:lnSpc>
                <a:spcPct val="90000"/>
              </a:lnSpc>
              <a:spcBef>
                <a:spcPts val="0"/>
              </a:spcBef>
              <a:spcAft>
                <a:spcPts val="0"/>
              </a:spcAft>
              <a:buClr>
                <a:schemeClr val="lt1"/>
              </a:buClr>
              <a:buSzPts val="2000"/>
              <a:buNone/>
              <a:defRPr>
                <a:solidFill>
                  <a:schemeClr val="lt1"/>
                </a:solidFill>
              </a:defRPr>
            </a:lvl8pPr>
            <a:lvl9pPr lvl="8" algn="l">
              <a:lnSpc>
                <a:spcPct val="90000"/>
              </a:lnSpc>
              <a:spcBef>
                <a:spcPts val="0"/>
              </a:spcBef>
              <a:spcAft>
                <a:spcPts val="0"/>
              </a:spcAft>
              <a:buClr>
                <a:schemeClr val="lt1"/>
              </a:buClr>
              <a:buSzPts val="2000"/>
              <a:buNone/>
              <a:defRPr>
                <a:solidFill>
                  <a:schemeClr val="lt1"/>
                </a:solidFill>
              </a:defRPr>
            </a:lvl9pPr>
          </a:lstStyle>
          <a:p>
            <a:endParaRPr/>
          </a:p>
        </p:txBody>
      </p:sp>
      <p:sp>
        <p:nvSpPr>
          <p:cNvPr id="142" name="Google Shape;142;p13"/>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133310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16266"/>
            <a:ext cx="8054767" cy="6889233"/>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3357855" y="2119533"/>
            <a:ext cx="4442400" cy="47384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2"/>
          <p:cNvSpPr/>
          <p:nvPr/>
        </p:nvSpPr>
        <p:spPr>
          <a:xfrm>
            <a:off x="3601968" y="0"/>
            <a:ext cx="4442400" cy="47384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 name="Google Shape;13;p2"/>
          <p:cNvSpPr txBox="1">
            <a:spLocks noGrp="1"/>
          </p:cNvSpPr>
          <p:nvPr>
            <p:ph type="ctrTitle"/>
          </p:nvPr>
        </p:nvSpPr>
        <p:spPr>
          <a:xfrm>
            <a:off x="914400" y="928567"/>
            <a:ext cx="5954800" cy="381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Tree>
    <p:extLst>
      <p:ext uri="{BB962C8B-B14F-4D97-AF65-F5344CB8AC3E}">
        <p14:creationId xmlns:p14="http://schemas.microsoft.com/office/powerpoint/2010/main" val="3472924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418254" y="-24499"/>
            <a:ext cx="10014644" cy="2182673"/>
            <a:chOff x="-313691" y="-18375"/>
            <a:chExt cx="7510983" cy="1637005"/>
          </a:xfrm>
        </p:grpSpPr>
        <p:sp>
          <p:nvSpPr>
            <p:cNvPr id="16" name="Google Shape;16;p3"/>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3"/>
            <p:cNvSpPr/>
            <p:nvPr/>
          </p:nvSpPr>
          <p:spPr>
            <a:xfrm>
              <a:off x="6442492" y="309450"/>
              <a:ext cx="754800" cy="8049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 name="Google Shape;19;p3"/>
            <p:cNvSpPr/>
            <p:nvPr/>
          </p:nvSpPr>
          <p:spPr>
            <a:xfrm>
              <a:off x="53899" y="237925"/>
              <a:ext cx="1000200" cy="10668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 name="Google Shape;20;p3"/>
            <p:cNvSpPr/>
            <p:nvPr/>
          </p:nvSpPr>
          <p:spPr>
            <a:xfrm>
              <a:off x="304107" y="-18375"/>
              <a:ext cx="420900" cy="4491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 name="Google Shape;21;p3"/>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2" name="Google Shape;22;p3"/>
          <p:cNvGrpSpPr/>
          <p:nvPr/>
        </p:nvGrpSpPr>
        <p:grpSpPr>
          <a:xfrm>
            <a:off x="9980523" y="2340468"/>
            <a:ext cx="3774400" cy="4517696"/>
            <a:chOff x="7485392" y="1755351"/>
            <a:chExt cx="2830800" cy="3388272"/>
          </a:xfrm>
        </p:grpSpPr>
        <p:sp>
          <p:nvSpPr>
            <p:cNvPr id="23" name="Google Shape;23;p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3"/>
            <p:cNvSpPr/>
            <p:nvPr/>
          </p:nvSpPr>
          <p:spPr>
            <a:xfrm>
              <a:off x="7485392" y="1755351"/>
              <a:ext cx="2830800" cy="30192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25" name="Google Shape;25;p3"/>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SzPts val="2400"/>
              <a:buChar char="▰"/>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26" name="Google Shape;26;p3"/>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sp>
        <p:nvSpPr>
          <p:cNvPr id="27" name="Google Shape;27;p3"/>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2000"/>
              <a:buNone/>
              <a:defRPr/>
            </a:lvl1pPr>
            <a:lvl2pPr lvl="1" algn="l">
              <a:lnSpc>
                <a:spcPct val="90000"/>
              </a:lnSpc>
              <a:spcBef>
                <a:spcPts val="0"/>
              </a:spcBef>
              <a:spcAft>
                <a:spcPts val="0"/>
              </a:spcAft>
              <a:buSzPts val="2000"/>
              <a:buNone/>
              <a:defRPr/>
            </a:lvl2pPr>
            <a:lvl3pPr lvl="2" algn="l">
              <a:lnSpc>
                <a:spcPct val="90000"/>
              </a:lnSpc>
              <a:spcBef>
                <a:spcPts val="0"/>
              </a:spcBef>
              <a:spcAft>
                <a:spcPts val="0"/>
              </a:spcAft>
              <a:buSzPts val="2000"/>
              <a:buNone/>
              <a:defRPr/>
            </a:lvl3pPr>
            <a:lvl4pPr lvl="3" algn="l">
              <a:lnSpc>
                <a:spcPct val="90000"/>
              </a:lnSpc>
              <a:spcBef>
                <a:spcPts val="0"/>
              </a:spcBef>
              <a:spcAft>
                <a:spcPts val="0"/>
              </a:spcAft>
              <a:buSzPts val="2000"/>
              <a:buNone/>
              <a:defRPr/>
            </a:lvl4pPr>
            <a:lvl5pPr lvl="4" algn="l">
              <a:lnSpc>
                <a:spcPct val="90000"/>
              </a:lnSpc>
              <a:spcBef>
                <a:spcPts val="0"/>
              </a:spcBef>
              <a:spcAft>
                <a:spcPts val="0"/>
              </a:spcAft>
              <a:buSzPts val="2000"/>
              <a:buNone/>
              <a:defRPr/>
            </a:lvl5pPr>
            <a:lvl6pPr lvl="5" algn="l">
              <a:lnSpc>
                <a:spcPct val="90000"/>
              </a:lnSpc>
              <a:spcBef>
                <a:spcPts val="0"/>
              </a:spcBef>
              <a:spcAft>
                <a:spcPts val="0"/>
              </a:spcAft>
              <a:buSzPts val="2000"/>
              <a:buNone/>
              <a:defRPr/>
            </a:lvl6pPr>
            <a:lvl7pPr lvl="6" algn="l">
              <a:lnSpc>
                <a:spcPct val="90000"/>
              </a:lnSpc>
              <a:spcBef>
                <a:spcPts val="0"/>
              </a:spcBef>
              <a:spcAft>
                <a:spcPts val="0"/>
              </a:spcAft>
              <a:buSzPts val="2000"/>
              <a:buNone/>
              <a:defRPr/>
            </a:lvl7pPr>
            <a:lvl8pPr lvl="7" algn="l">
              <a:lnSpc>
                <a:spcPct val="90000"/>
              </a:lnSpc>
              <a:spcBef>
                <a:spcPts val="0"/>
              </a:spcBef>
              <a:spcAft>
                <a:spcPts val="0"/>
              </a:spcAft>
              <a:buSzPts val="2000"/>
              <a:buNone/>
              <a:defRPr/>
            </a:lvl8pPr>
            <a:lvl9pPr lvl="8" algn="l">
              <a:lnSpc>
                <a:spcPct val="90000"/>
              </a:lnSpc>
              <a:spcBef>
                <a:spcPts val="0"/>
              </a:spcBef>
              <a:spcAft>
                <a:spcPts val="0"/>
              </a:spcAft>
              <a:buSzPts val="2000"/>
              <a:buNone/>
              <a:defRPr/>
            </a:lvl9pPr>
          </a:lstStyle>
          <a:p>
            <a:endParaRPr/>
          </a:p>
        </p:txBody>
      </p:sp>
    </p:spTree>
    <p:extLst>
      <p:ext uri="{BB962C8B-B14F-4D97-AF65-F5344CB8AC3E}">
        <p14:creationId xmlns:p14="http://schemas.microsoft.com/office/powerpoint/2010/main" val="361089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92"/>
        <p:cNvGrpSpPr/>
        <p:nvPr/>
      </p:nvGrpSpPr>
      <p:grpSpPr>
        <a:xfrm>
          <a:off x="0" y="0"/>
          <a:ext cx="0" cy="0"/>
          <a:chOff x="0" y="0"/>
          <a:chExt cx="0" cy="0"/>
        </a:xfrm>
      </p:grpSpPr>
      <p:sp>
        <p:nvSpPr>
          <p:cNvPr id="93" name="Google Shape;93;p9"/>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7509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94"/>
        <p:cNvGrpSpPr/>
        <p:nvPr/>
      </p:nvGrpSpPr>
      <p:grpSpPr>
        <a:xfrm>
          <a:off x="0" y="0"/>
          <a:ext cx="0" cy="0"/>
          <a:chOff x="0" y="0"/>
          <a:chExt cx="0" cy="0"/>
        </a:xfrm>
      </p:grpSpPr>
      <p:sp>
        <p:nvSpPr>
          <p:cNvPr id="95" name="Google Shape;95;p10"/>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grpSp>
        <p:nvGrpSpPr>
          <p:cNvPr id="96" name="Google Shape;96;p10"/>
          <p:cNvGrpSpPr/>
          <p:nvPr/>
        </p:nvGrpSpPr>
        <p:grpSpPr>
          <a:xfrm>
            <a:off x="-418255" y="-24499"/>
            <a:ext cx="1823720" cy="2182673"/>
            <a:chOff x="-313691" y="-18375"/>
            <a:chExt cx="1367790" cy="1637005"/>
          </a:xfrm>
        </p:grpSpPr>
        <p:sp>
          <p:nvSpPr>
            <p:cNvPr id="97" name="Google Shape;97;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 name="Google Shape;98;p10"/>
            <p:cNvSpPr/>
            <p:nvPr/>
          </p:nvSpPr>
          <p:spPr>
            <a:xfrm>
              <a:off x="53899" y="237925"/>
              <a:ext cx="1000200" cy="10668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 name="Google Shape;99;p10"/>
            <p:cNvSpPr/>
            <p:nvPr/>
          </p:nvSpPr>
          <p:spPr>
            <a:xfrm>
              <a:off x="304107" y="-18375"/>
              <a:ext cx="420900" cy="4491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00" name="Google Shape;100;p10"/>
          <p:cNvGrpSpPr/>
          <p:nvPr/>
        </p:nvGrpSpPr>
        <p:grpSpPr>
          <a:xfrm>
            <a:off x="9980523" y="2340468"/>
            <a:ext cx="3774400" cy="4517696"/>
            <a:chOff x="7485392" y="1755351"/>
            <a:chExt cx="2830800" cy="3388272"/>
          </a:xfrm>
        </p:grpSpPr>
        <p:sp>
          <p:nvSpPr>
            <p:cNvPr id="101" name="Google Shape;101;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2" name="Google Shape;102;p10"/>
            <p:cNvSpPr/>
            <p:nvPr/>
          </p:nvSpPr>
          <p:spPr>
            <a:xfrm>
              <a:off x="7485392" y="1755351"/>
              <a:ext cx="2830800" cy="30192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386597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3"/>
        <p:cNvGrpSpPr/>
        <p:nvPr/>
      </p:nvGrpSpPr>
      <p:grpSpPr>
        <a:xfrm>
          <a:off x="0" y="0"/>
          <a:ext cx="0" cy="0"/>
          <a:chOff x="0" y="0"/>
          <a:chExt cx="0" cy="0"/>
        </a:xfrm>
      </p:grpSpPr>
      <p:sp>
        <p:nvSpPr>
          <p:cNvPr id="104" name="Google Shape;104;p11"/>
          <p:cNvSpPr/>
          <p:nvPr/>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 name="Google Shape;105;p11"/>
          <p:cNvSpPr txBox="1">
            <a:spLocks noGrp="1"/>
          </p:cNvSpPr>
          <p:nvPr>
            <p:ph type="body" idx="1"/>
          </p:nvPr>
        </p:nvSpPr>
        <p:spPr>
          <a:xfrm>
            <a:off x="3662600" y="1382933"/>
            <a:ext cx="4866800" cy="4092000"/>
          </a:xfrm>
          <a:prstGeom prst="rect">
            <a:avLst/>
          </a:prstGeom>
          <a:noFill/>
          <a:ln>
            <a:noFill/>
          </a:ln>
        </p:spPr>
        <p:txBody>
          <a:bodyPr spcFirstLastPara="1" wrap="square" lIns="0" tIns="0" rIns="0" bIns="0" anchor="ctr" anchorCtr="0">
            <a:noAutofit/>
          </a:bodyPr>
          <a:lstStyle>
            <a:lvl1pPr marL="609585" lvl="0" indent="-507987" algn="ctr">
              <a:lnSpc>
                <a:spcPct val="115000"/>
              </a:lnSpc>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106" name="Google Shape;106;p11"/>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8000" b="1" i="0" u="none" strike="noStrike" cap="none">
                <a:solidFill>
                  <a:schemeClr val="accent1"/>
                </a:solidFill>
                <a:latin typeface="Merriweather"/>
                <a:ea typeface="Merriweather"/>
                <a:cs typeface="Merriweather"/>
                <a:sym typeface="Merriweather"/>
              </a:rPr>
              <a:t>“</a:t>
            </a:r>
            <a:endParaRPr sz="8000" b="1" i="0" u="none" strike="noStrike" cap="none">
              <a:solidFill>
                <a:schemeClr val="accent1"/>
              </a:solidFill>
              <a:latin typeface="Merriweather"/>
              <a:ea typeface="Merriweather"/>
              <a:cs typeface="Merriweather"/>
              <a:sym typeface="Merriweather"/>
            </a:endParaRPr>
          </a:p>
        </p:txBody>
      </p:sp>
      <p:sp>
        <p:nvSpPr>
          <p:cNvPr id="107" name="Google Shape;107;p11"/>
          <p:cNvSpPr txBox="1">
            <a:spLocks noGrp="1"/>
          </p:cNvSpPr>
          <p:nvPr>
            <p:ph type="sldNum" idx="12"/>
          </p:nvPr>
        </p:nvSpPr>
        <p:spPr>
          <a:xfrm>
            <a:off x="5806600" y="0"/>
            <a:ext cx="578800" cy="5248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sp>
        <p:nvSpPr>
          <p:cNvPr id="108" name="Google Shape;108;p11"/>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9" name="Google Shape;109;p11"/>
          <p:cNvSpPr/>
          <p:nvPr/>
        </p:nvSpPr>
        <p:spPr>
          <a:xfrm>
            <a:off x="680071" y="1477924"/>
            <a:ext cx="2988400" cy="31876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0" name="Google Shape;110;p11"/>
          <p:cNvSpPr/>
          <p:nvPr/>
        </p:nvSpPr>
        <p:spPr>
          <a:xfrm>
            <a:off x="1427691" y="712100"/>
            <a:ext cx="1257600" cy="13420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1" name="Google Shape;111;p11"/>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2" name="Google Shape;112;p11"/>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3" name="Google Shape;113;p11"/>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8000" b="1" i="0" u="none" strike="noStrike" cap="none">
                <a:solidFill>
                  <a:schemeClr val="accent1"/>
                </a:solidFill>
                <a:latin typeface="Merriweather"/>
                <a:ea typeface="Merriweather"/>
                <a:cs typeface="Merriweather"/>
                <a:sym typeface="Merriweather"/>
              </a:rPr>
              <a:t>”</a:t>
            </a:r>
            <a:endParaRPr sz="8000" b="1" i="0" u="none" strike="noStrike" cap="none">
              <a:solidFill>
                <a:schemeClr val="accent1"/>
              </a:solidFill>
              <a:latin typeface="Merriweather"/>
              <a:ea typeface="Merriweather"/>
              <a:cs typeface="Merriweather"/>
              <a:sym typeface="Merriweather"/>
            </a:endParaRPr>
          </a:p>
        </p:txBody>
      </p:sp>
      <p:sp>
        <p:nvSpPr>
          <p:cNvPr id="114" name="Google Shape;114;p11"/>
          <p:cNvSpPr/>
          <p:nvPr/>
        </p:nvSpPr>
        <p:spPr>
          <a:xfrm>
            <a:off x="9566033" y="2692467"/>
            <a:ext cx="2376000" cy="25340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6593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418254" y="-24499"/>
            <a:ext cx="10014644" cy="2182673"/>
            <a:chOff x="-313691" y="-18375"/>
            <a:chExt cx="7510983" cy="1637005"/>
          </a:xfrm>
        </p:grpSpPr>
        <p:sp>
          <p:nvSpPr>
            <p:cNvPr id="16" name="Google Shape;16;p3"/>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3"/>
            <p:cNvSpPr/>
            <p:nvPr/>
          </p:nvSpPr>
          <p:spPr>
            <a:xfrm>
              <a:off x="6442492" y="309450"/>
              <a:ext cx="754800" cy="8049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 name="Google Shape;19;p3"/>
            <p:cNvSpPr/>
            <p:nvPr/>
          </p:nvSpPr>
          <p:spPr>
            <a:xfrm>
              <a:off x="53899" y="237925"/>
              <a:ext cx="1000200" cy="10668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 name="Google Shape;20;p3"/>
            <p:cNvSpPr/>
            <p:nvPr/>
          </p:nvSpPr>
          <p:spPr>
            <a:xfrm>
              <a:off x="304107" y="-18375"/>
              <a:ext cx="420900" cy="4491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 name="Google Shape;21;p3"/>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2" name="Google Shape;22;p3"/>
          <p:cNvGrpSpPr/>
          <p:nvPr/>
        </p:nvGrpSpPr>
        <p:grpSpPr>
          <a:xfrm>
            <a:off x="9980523" y="2340468"/>
            <a:ext cx="3774400" cy="4517696"/>
            <a:chOff x="7485392" y="1755351"/>
            <a:chExt cx="2830800" cy="3388272"/>
          </a:xfrm>
        </p:grpSpPr>
        <p:sp>
          <p:nvSpPr>
            <p:cNvPr id="23" name="Google Shape;23;p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3"/>
            <p:cNvSpPr/>
            <p:nvPr/>
          </p:nvSpPr>
          <p:spPr>
            <a:xfrm>
              <a:off x="7485392" y="1755351"/>
              <a:ext cx="2830800" cy="30192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25" name="Google Shape;25;p3"/>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SzPts val="2400"/>
              <a:buChar char="▰"/>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26" name="Google Shape;26;p3"/>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sp>
        <p:nvSpPr>
          <p:cNvPr id="27" name="Google Shape;27;p3"/>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2000"/>
              <a:buNone/>
              <a:defRPr/>
            </a:lvl1pPr>
            <a:lvl2pPr lvl="1" algn="l">
              <a:lnSpc>
                <a:spcPct val="90000"/>
              </a:lnSpc>
              <a:spcBef>
                <a:spcPts val="0"/>
              </a:spcBef>
              <a:spcAft>
                <a:spcPts val="0"/>
              </a:spcAft>
              <a:buSzPts val="2000"/>
              <a:buNone/>
              <a:defRPr/>
            </a:lvl2pPr>
            <a:lvl3pPr lvl="2" algn="l">
              <a:lnSpc>
                <a:spcPct val="90000"/>
              </a:lnSpc>
              <a:spcBef>
                <a:spcPts val="0"/>
              </a:spcBef>
              <a:spcAft>
                <a:spcPts val="0"/>
              </a:spcAft>
              <a:buSzPts val="2000"/>
              <a:buNone/>
              <a:defRPr/>
            </a:lvl3pPr>
            <a:lvl4pPr lvl="3" algn="l">
              <a:lnSpc>
                <a:spcPct val="90000"/>
              </a:lnSpc>
              <a:spcBef>
                <a:spcPts val="0"/>
              </a:spcBef>
              <a:spcAft>
                <a:spcPts val="0"/>
              </a:spcAft>
              <a:buSzPts val="2000"/>
              <a:buNone/>
              <a:defRPr/>
            </a:lvl4pPr>
            <a:lvl5pPr lvl="4" algn="l">
              <a:lnSpc>
                <a:spcPct val="90000"/>
              </a:lnSpc>
              <a:spcBef>
                <a:spcPts val="0"/>
              </a:spcBef>
              <a:spcAft>
                <a:spcPts val="0"/>
              </a:spcAft>
              <a:buSzPts val="2000"/>
              <a:buNone/>
              <a:defRPr/>
            </a:lvl5pPr>
            <a:lvl6pPr lvl="5" algn="l">
              <a:lnSpc>
                <a:spcPct val="90000"/>
              </a:lnSpc>
              <a:spcBef>
                <a:spcPts val="0"/>
              </a:spcBef>
              <a:spcAft>
                <a:spcPts val="0"/>
              </a:spcAft>
              <a:buSzPts val="2000"/>
              <a:buNone/>
              <a:defRPr/>
            </a:lvl6pPr>
            <a:lvl7pPr lvl="6" algn="l">
              <a:lnSpc>
                <a:spcPct val="90000"/>
              </a:lnSpc>
              <a:spcBef>
                <a:spcPts val="0"/>
              </a:spcBef>
              <a:spcAft>
                <a:spcPts val="0"/>
              </a:spcAft>
              <a:buSzPts val="2000"/>
              <a:buNone/>
              <a:defRPr/>
            </a:lvl7pPr>
            <a:lvl8pPr lvl="7" algn="l">
              <a:lnSpc>
                <a:spcPct val="90000"/>
              </a:lnSpc>
              <a:spcBef>
                <a:spcPts val="0"/>
              </a:spcBef>
              <a:spcAft>
                <a:spcPts val="0"/>
              </a:spcAft>
              <a:buSzPts val="2000"/>
              <a:buNone/>
              <a:defRPr/>
            </a:lvl8pPr>
            <a:lvl9pPr lvl="8" algn="l">
              <a:lnSpc>
                <a:spcPct val="90000"/>
              </a:lnSpc>
              <a:spcBef>
                <a:spcPts val="0"/>
              </a:spcBef>
              <a:spcAft>
                <a:spcPts val="0"/>
              </a:spcAft>
              <a:buSzPts val="2000"/>
              <a:buNone/>
              <a:defRPr/>
            </a:lvl9pPr>
          </a:lstStyle>
          <a:p>
            <a:endParaRPr/>
          </a:p>
        </p:txBody>
      </p:sp>
    </p:spTree>
    <p:extLst>
      <p:ext uri="{BB962C8B-B14F-4D97-AF65-F5344CB8AC3E}">
        <p14:creationId xmlns:p14="http://schemas.microsoft.com/office/powerpoint/2010/main" val="1706602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solidFill>
          <a:schemeClr val="lt1"/>
        </a:solidFill>
        <a:effectLst/>
      </p:bgPr>
    </p:bg>
    <p:spTree>
      <p:nvGrpSpPr>
        <p:cNvPr id="1" name="Shape 115"/>
        <p:cNvGrpSpPr/>
        <p:nvPr/>
      </p:nvGrpSpPr>
      <p:grpSpPr>
        <a:xfrm>
          <a:off x="0" y="0"/>
          <a:ext cx="0" cy="0"/>
          <a:chOff x="0" y="0"/>
          <a:chExt cx="0" cy="0"/>
        </a:xfrm>
      </p:grpSpPr>
      <p:grpSp>
        <p:nvGrpSpPr>
          <p:cNvPr id="116" name="Google Shape;116;p12"/>
          <p:cNvGrpSpPr/>
          <p:nvPr/>
        </p:nvGrpSpPr>
        <p:grpSpPr>
          <a:xfrm>
            <a:off x="-418254" y="-24499"/>
            <a:ext cx="10014644" cy="2182673"/>
            <a:chOff x="-313691" y="-18375"/>
            <a:chExt cx="7510983" cy="1637005"/>
          </a:xfrm>
        </p:grpSpPr>
        <p:sp>
          <p:nvSpPr>
            <p:cNvPr id="117" name="Google Shape;117;p12"/>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 name="Google Shape;118;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9" name="Google Shape;119;p12"/>
            <p:cNvSpPr/>
            <p:nvPr/>
          </p:nvSpPr>
          <p:spPr>
            <a:xfrm>
              <a:off x="6442492" y="309450"/>
              <a:ext cx="754800" cy="8049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0" name="Google Shape;120;p12"/>
            <p:cNvSpPr/>
            <p:nvPr/>
          </p:nvSpPr>
          <p:spPr>
            <a:xfrm>
              <a:off x="53899" y="237925"/>
              <a:ext cx="1000200" cy="10668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1" name="Google Shape;121;p12"/>
            <p:cNvSpPr/>
            <p:nvPr/>
          </p:nvSpPr>
          <p:spPr>
            <a:xfrm>
              <a:off x="304107" y="-18375"/>
              <a:ext cx="420900" cy="4491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2" name="Google Shape;122;p12"/>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23" name="Google Shape;123;p12"/>
          <p:cNvGrpSpPr/>
          <p:nvPr/>
        </p:nvGrpSpPr>
        <p:grpSpPr>
          <a:xfrm>
            <a:off x="9980523" y="2340468"/>
            <a:ext cx="3774400" cy="4517696"/>
            <a:chOff x="7485392" y="1755351"/>
            <a:chExt cx="2830800" cy="3388272"/>
          </a:xfrm>
        </p:grpSpPr>
        <p:sp>
          <p:nvSpPr>
            <p:cNvPr id="124" name="Google Shape;124;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5" name="Google Shape;125;p12"/>
            <p:cNvSpPr/>
            <p:nvPr/>
          </p:nvSpPr>
          <p:spPr>
            <a:xfrm>
              <a:off x="7485392" y="1755351"/>
              <a:ext cx="2830800" cy="30192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26" name="Google Shape;126;p12"/>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2000"/>
              <a:buNone/>
              <a:defRPr/>
            </a:lvl1pPr>
            <a:lvl2pPr lvl="1" algn="l">
              <a:lnSpc>
                <a:spcPct val="90000"/>
              </a:lnSpc>
              <a:spcBef>
                <a:spcPts val="0"/>
              </a:spcBef>
              <a:spcAft>
                <a:spcPts val="0"/>
              </a:spcAft>
              <a:buSzPts val="2000"/>
              <a:buNone/>
              <a:defRPr/>
            </a:lvl2pPr>
            <a:lvl3pPr lvl="2" algn="l">
              <a:lnSpc>
                <a:spcPct val="90000"/>
              </a:lnSpc>
              <a:spcBef>
                <a:spcPts val="0"/>
              </a:spcBef>
              <a:spcAft>
                <a:spcPts val="0"/>
              </a:spcAft>
              <a:buSzPts val="2000"/>
              <a:buNone/>
              <a:defRPr/>
            </a:lvl3pPr>
            <a:lvl4pPr lvl="3" algn="l">
              <a:lnSpc>
                <a:spcPct val="90000"/>
              </a:lnSpc>
              <a:spcBef>
                <a:spcPts val="0"/>
              </a:spcBef>
              <a:spcAft>
                <a:spcPts val="0"/>
              </a:spcAft>
              <a:buSzPts val="2000"/>
              <a:buNone/>
              <a:defRPr/>
            </a:lvl4pPr>
            <a:lvl5pPr lvl="4" algn="l">
              <a:lnSpc>
                <a:spcPct val="90000"/>
              </a:lnSpc>
              <a:spcBef>
                <a:spcPts val="0"/>
              </a:spcBef>
              <a:spcAft>
                <a:spcPts val="0"/>
              </a:spcAft>
              <a:buSzPts val="2000"/>
              <a:buNone/>
              <a:defRPr/>
            </a:lvl5pPr>
            <a:lvl6pPr lvl="5" algn="l">
              <a:lnSpc>
                <a:spcPct val="90000"/>
              </a:lnSpc>
              <a:spcBef>
                <a:spcPts val="0"/>
              </a:spcBef>
              <a:spcAft>
                <a:spcPts val="0"/>
              </a:spcAft>
              <a:buSzPts val="2000"/>
              <a:buNone/>
              <a:defRPr/>
            </a:lvl6pPr>
            <a:lvl7pPr lvl="6" algn="l">
              <a:lnSpc>
                <a:spcPct val="90000"/>
              </a:lnSpc>
              <a:spcBef>
                <a:spcPts val="0"/>
              </a:spcBef>
              <a:spcAft>
                <a:spcPts val="0"/>
              </a:spcAft>
              <a:buSzPts val="2000"/>
              <a:buNone/>
              <a:defRPr/>
            </a:lvl7pPr>
            <a:lvl8pPr lvl="7" algn="l">
              <a:lnSpc>
                <a:spcPct val="90000"/>
              </a:lnSpc>
              <a:spcBef>
                <a:spcPts val="0"/>
              </a:spcBef>
              <a:spcAft>
                <a:spcPts val="0"/>
              </a:spcAft>
              <a:buSzPts val="2000"/>
              <a:buNone/>
              <a:defRPr/>
            </a:lvl8pPr>
            <a:lvl9pPr lvl="8" algn="l">
              <a:lnSpc>
                <a:spcPct val="90000"/>
              </a:lnSpc>
              <a:spcBef>
                <a:spcPts val="0"/>
              </a:spcBef>
              <a:spcAft>
                <a:spcPts val="0"/>
              </a:spcAft>
              <a:buSzPts val="2000"/>
              <a:buNone/>
              <a:defRPr/>
            </a:lvl9pPr>
          </a:lstStyle>
          <a:p>
            <a:endParaRPr/>
          </a:p>
        </p:txBody>
      </p:sp>
      <p:sp>
        <p:nvSpPr>
          <p:cNvPr id="127" name="Google Shape;127;p12"/>
          <p:cNvSpPr txBox="1">
            <a:spLocks noGrp="1"/>
          </p:cNvSpPr>
          <p:nvPr>
            <p:ph type="body" idx="1"/>
          </p:nvPr>
        </p:nvSpPr>
        <p:spPr>
          <a:xfrm>
            <a:off x="1219433" y="2112567"/>
            <a:ext cx="4352000" cy="3942800"/>
          </a:xfrm>
          <a:prstGeom prst="rect">
            <a:avLst/>
          </a:prstGeom>
          <a:noFill/>
          <a:ln>
            <a:noFill/>
          </a:ln>
        </p:spPr>
        <p:txBody>
          <a:bodyPr spcFirstLastPara="1" wrap="square" lIns="0" tIns="0" rIns="0" bIns="0" anchor="t" anchorCtr="0">
            <a:noAutofit/>
          </a:bodyPr>
          <a:lstStyle>
            <a:lvl1pPr marL="609585" lvl="0" indent="-491054" algn="l">
              <a:lnSpc>
                <a:spcPct val="115000"/>
              </a:lnSpc>
              <a:spcBef>
                <a:spcPts val="800"/>
              </a:spcBef>
              <a:spcAft>
                <a:spcPts val="0"/>
              </a:spcAft>
              <a:buSzPts val="2200"/>
              <a:buChar char="▰"/>
              <a:defRPr sz="2933"/>
            </a:lvl1pPr>
            <a:lvl2pPr marL="1219170" lvl="1" indent="-491054" algn="l">
              <a:lnSpc>
                <a:spcPct val="115000"/>
              </a:lnSpc>
              <a:spcBef>
                <a:spcPts val="0"/>
              </a:spcBef>
              <a:spcAft>
                <a:spcPts val="0"/>
              </a:spcAft>
              <a:buSzPts val="2200"/>
              <a:buChar char="╺"/>
              <a:defRPr sz="2933"/>
            </a:lvl2pPr>
            <a:lvl3pPr marL="1828754" lvl="2" indent="-491054" algn="l">
              <a:lnSpc>
                <a:spcPct val="115000"/>
              </a:lnSpc>
              <a:spcBef>
                <a:spcPts val="0"/>
              </a:spcBef>
              <a:spcAft>
                <a:spcPts val="0"/>
              </a:spcAft>
              <a:buSzPts val="2200"/>
              <a:buChar char="╺"/>
              <a:defRPr sz="2933"/>
            </a:lvl3pPr>
            <a:lvl4pPr marL="2438339" lvl="3" indent="-491054" algn="l">
              <a:lnSpc>
                <a:spcPct val="115000"/>
              </a:lnSpc>
              <a:spcBef>
                <a:spcPts val="0"/>
              </a:spcBef>
              <a:spcAft>
                <a:spcPts val="0"/>
              </a:spcAft>
              <a:buSzPts val="2200"/>
              <a:buChar char="╺"/>
              <a:defRPr sz="2933"/>
            </a:lvl4pPr>
            <a:lvl5pPr marL="3047924" lvl="4" indent="-491054" algn="l">
              <a:lnSpc>
                <a:spcPct val="115000"/>
              </a:lnSpc>
              <a:spcBef>
                <a:spcPts val="0"/>
              </a:spcBef>
              <a:spcAft>
                <a:spcPts val="0"/>
              </a:spcAft>
              <a:buSzPts val="2200"/>
              <a:buChar char="○"/>
              <a:defRPr sz="2933"/>
            </a:lvl5pPr>
            <a:lvl6pPr marL="3657509" lvl="5" indent="-491054" algn="l">
              <a:lnSpc>
                <a:spcPct val="115000"/>
              </a:lnSpc>
              <a:spcBef>
                <a:spcPts val="0"/>
              </a:spcBef>
              <a:spcAft>
                <a:spcPts val="0"/>
              </a:spcAft>
              <a:buSzPts val="2200"/>
              <a:buChar char="■"/>
              <a:defRPr sz="2933"/>
            </a:lvl6pPr>
            <a:lvl7pPr marL="4267093" lvl="6" indent="-491054" algn="l">
              <a:lnSpc>
                <a:spcPct val="115000"/>
              </a:lnSpc>
              <a:spcBef>
                <a:spcPts val="0"/>
              </a:spcBef>
              <a:spcAft>
                <a:spcPts val="0"/>
              </a:spcAft>
              <a:buSzPts val="2200"/>
              <a:buChar char="●"/>
              <a:defRPr sz="2933"/>
            </a:lvl7pPr>
            <a:lvl8pPr marL="4876678" lvl="7" indent="-491054" algn="l">
              <a:lnSpc>
                <a:spcPct val="115000"/>
              </a:lnSpc>
              <a:spcBef>
                <a:spcPts val="0"/>
              </a:spcBef>
              <a:spcAft>
                <a:spcPts val="0"/>
              </a:spcAft>
              <a:buSzPts val="2200"/>
              <a:buChar char="○"/>
              <a:defRPr sz="2933"/>
            </a:lvl8pPr>
            <a:lvl9pPr marL="5486263" lvl="8" indent="-491054" algn="l">
              <a:lnSpc>
                <a:spcPct val="115000"/>
              </a:lnSpc>
              <a:spcBef>
                <a:spcPts val="0"/>
              </a:spcBef>
              <a:spcAft>
                <a:spcPts val="0"/>
              </a:spcAft>
              <a:buSzPts val="2200"/>
              <a:buChar char="■"/>
              <a:defRPr sz="2933"/>
            </a:lvl9pPr>
          </a:lstStyle>
          <a:p>
            <a:endParaRPr/>
          </a:p>
        </p:txBody>
      </p:sp>
      <p:sp>
        <p:nvSpPr>
          <p:cNvPr id="128" name="Google Shape;128;p12"/>
          <p:cNvSpPr txBox="1">
            <a:spLocks noGrp="1"/>
          </p:cNvSpPr>
          <p:nvPr>
            <p:ph type="body" idx="2"/>
          </p:nvPr>
        </p:nvSpPr>
        <p:spPr>
          <a:xfrm>
            <a:off x="6200237" y="2112567"/>
            <a:ext cx="4352000" cy="3942800"/>
          </a:xfrm>
          <a:prstGeom prst="rect">
            <a:avLst/>
          </a:prstGeom>
          <a:noFill/>
          <a:ln>
            <a:noFill/>
          </a:ln>
        </p:spPr>
        <p:txBody>
          <a:bodyPr spcFirstLastPara="1" wrap="square" lIns="0" tIns="0" rIns="0" bIns="0" anchor="t" anchorCtr="0">
            <a:noAutofit/>
          </a:bodyPr>
          <a:lstStyle>
            <a:lvl1pPr marL="609585" lvl="0" indent="-491054" algn="l">
              <a:lnSpc>
                <a:spcPct val="115000"/>
              </a:lnSpc>
              <a:spcBef>
                <a:spcPts val="800"/>
              </a:spcBef>
              <a:spcAft>
                <a:spcPts val="0"/>
              </a:spcAft>
              <a:buSzPts val="2200"/>
              <a:buChar char="▰"/>
              <a:defRPr sz="2933"/>
            </a:lvl1pPr>
            <a:lvl2pPr marL="1219170" lvl="1" indent="-491054" algn="l">
              <a:lnSpc>
                <a:spcPct val="115000"/>
              </a:lnSpc>
              <a:spcBef>
                <a:spcPts val="0"/>
              </a:spcBef>
              <a:spcAft>
                <a:spcPts val="0"/>
              </a:spcAft>
              <a:buSzPts val="2200"/>
              <a:buChar char="╺"/>
              <a:defRPr sz="2933"/>
            </a:lvl2pPr>
            <a:lvl3pPr marL="1828754" lvl="2" indent="-491054" algn="l">
              <a:lnSpc>
                <a:spcPct val="115000"/>
              </a:lnSpc>
              <a:spcBef>
                <a:spcPts val="0"/>
              </a:spcBef>
              <a:spcAft>
                <a:spcPts val="0"/>
              </a:spcAft>
              <a:buSzPts val="2200"/>
              <a:buChar char="╺"/>
              <a:defRPr sz="2933"/>
            </a:lvl3pPr>
            <a:lvl4pPr marL="2438339" lvl="3" indent="-491054" algn="l">
              <a:lnSpc>
                <a:spcPct val="115000"/>
              </a:lnSpc>
              <a:spcBef>
                <a:spcPts val="0"/>
              </a:spcBef>
              <a:spcAft>
                <a:spcPts val="0"/>
              </a:spcAft>
              <a:buSzPts val="2200"/>
              <a:buChar char="╺"/>
              <a:defRPr sz="2933"/>
            </a:lvl4pPr>
            <a:lvl5pPr marL="3047924" lvl="4" indent="-491054" algn="l">
              <a:lnSpc>
                <a:spcPct val="115000"/>
              </a:lnSpc>
              <a:spcBef>
                <a:spcPts val="0"/>
              </a:spcBef>
              <a:spcAft>
                <a:spcPts val="0"/>
              </a:spcAft>
              <a:buSzPts val="2200"/>
              <a:buChar char="○"/>
              <a:defRPr sz="2933"/>
            </a:lvl5pPr>
            <a:lvl6pPr marL="3657509" lvl="5" indent="-491054" algn="l">
              <a:lnSpc>
                <a:spcPct val="115000"/>
              </a:lnSpc>
              <a:spcBef>
                <a:spcPts val="0"/>
              </a:spcBef>
              <a:spcAft>
                <a:spcPts val="0"/>
              </a:spcAft>
              <a:buSzPts val="2200"/>
              <a:buChar char="■"/>
              <a:defRPr sz="2933"/>
            </a:lvl6pPr>
            <a:lvl7pPr marL="4267093" lvl="6" indent="-491054" algn="l">
              <a:lnSpc>
                <a:spcPct val="115000"/>
              </a:lnSpc>
              <a:spcBef>
                <a:spcPts val="0"/>
              </a:spcBef>
              <a:spcAft>
                <a:spcPts val="0"/>
              </a:spcAft>
              <a:buSzPts val="2200"/>
              <a:buChar char="●"/>
              <a:defRPr sz="2933"/>
            </a:lvl7pPr>
            <a:lvl8pPr marL="4876678" lvl="7" indent="-491054" algn="l">
              <a:lnSpc>
                <a:spcPct val="115000"/>
              </a:lnSpc>
              <a:spcBef>
                <a:spcPts val="0"/>
              </a:spcBef>
              <a:spcAft>
                <a:spcPts val="0"/>
              </a:spcAft>
              <a:buSzPts val="2200"/>
              <a:buChar char="○"/>
              <a:defRPr sz="2933"/>
            </a:lvl8pPr>
            <a:lvl9pPr marL="5486263" lvl="8" indent="-491054" algn="l">
              <a:lnSpc>
                <a:spcPct val="115000"/>
              </a:lnSpc>
              <a:spcBef>
                <a:spcPts val="0"/>
              </a:spcBef>
              <a:spcAft>
                <a:spcPts val="0"/>
              </a:spcAft>
              <a:buSzPts val="2200"/>
              <a:buChar char="■"/>
              <a:defRPr sz="2933"/>
            </a:lvl9pPr>
          </a:lstStyle>
          <a:p>
            <a:endParaRPr/>
          </a:p>
        </p:txBody>
      </p:sp>
      <p:sp>
        <p:nvSpPr>
          <p:cNvPr id="129" name="Google Shape;129;p12"/>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2749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30"/>
        <p:cNvGrpSpPr/>
        <p:nvPr/>
      </p:nvGrpSpPr>
      <p:grpSpPr>
        <a:xfrm>
          <a:off x="0" y="0"/>
          <a:ext cx="0" cy="0"/>
          <a:chOff x="0" y="0"/>
          <a:chExt cx="0" cy="0"/>
        </a:xfrm>
      </p:grpSpPr>
      <p:grpSp>
        <p:nvGrpSpPr>
          <p:cNvPr id="131" name="Google Shape;131;p13"/>
          <p:cNvGrpSpPr/>
          <p:nvPr/>
        </p:nvGrpSpPr>
        <p:grpSpPr>
          <a:xfrm>
            <a:off x="-418254" y="-24499"/>
            <a:ext cx="10014644" cy="2182673"/>
            <a:chOff x="-313691" y="-18375"/>
            <a:chExt cx="7510983" cy="1637005"/>
          </a:xfrm>
        </p:grpSpPr>
        <p:sp>
          <p:nvSpPr>
            <p:cNvPr id="132" name="Google Shape;132;p13"/>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3" name="Google Shape;133;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4" name="Google Shape;134;p13"/>
            <p:cNvSpPr/>
            <p:nvPr/>
          </p:nvSpPr>
          <p:spPr>
            <a:xfrm>
              <a:off x="6442492" y="309450"/>
              <a:ext cx="754800" cy="8049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5" name="Google Shape;135;p13"/>
            <p:cNvSpPr/>
            <p:nvPr/>
          </p:nvSpPr>
          <p:spPr>
            <a:xfrm>
              <a:off x="53899" y="237925"/>
              <a:ext cx="1000200" cy="10668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6" name="Google Shape;136;p13"/>
            <p:cNvSpPr/>
            <p:nvPr/>
          </p:nvSpPr>
          <p:spPr>
            <a:xfrm>
              <a:off x="304107" y="-18375"/>
              <a:ext cx="420900" cy="4491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7" name="Google Shape;137;p13"/>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38" name="Google Shape;138;p13"/>
          <p:cNvGrpSpPr/>
          <p:nvPr/>
        </p:nvGrpSpPr>
        <p:grpSpPr>
          <a:xfrm>
            <a:off x="9980523" y="2340468"/>
            <a:ext cx="3774400" cy="4517696"/>
            <a:chOff x="7485392" y="1755351"/>
            <a:chExt cx="2830800" cy="3388272"/>
          </a:xfrm>
        </p:grpSpPr>
        <p:sp>
          <p:nvSpPr>
            <p:cNvPr id="139" name="Google Shape;13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0" name="Google Shape;140;p13"/>
            <p:cNvSpPr/>
            <p:nvPr/>
          </p:nvSpPr>
          <p:spPr>
            <a:xfrm>
              <a:off x="7485392" y="1755351"/>
              <a:ext cx="2830800" cy="30192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41" name="Google Shape;141;p13"/>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2000"/>
              <a:buNone/>
              <a:defRPr>
                <a:solidFill>
                  <a:schemeClr val="lt1"/>
                </a:solidFill>
              </a:defRPr>
            </a:lvl1pPr>
            <a:lvl2pPr lvl="1" algn="l">
              <a:lnSpc>
                <a:spcPct val="90000"/>
              </a:lnSpc>
              <a:spcBef>
                <a:spcPts val="0"/>
              </a:spcBef>
              <a:spcAft>
                <a:spcPts val="0"/>
              </a:spcAft>
              <a:buClr>
                <a:schemeClr val="lt1"/>
              </a:buClr>
              <a:buSzPts val="2000"/>
              <a:buNone/>
              <a:defRPr>
                <a:solidFill>
                  <a:schemeClr val="lt1"/>
                </a:solidFill>
              </a:defRPr>
            </a:lvl2pPr>
            <a:lvl3pPr lvl="2" algn="l">
              <a:lnSpc>
                <a:spcPct val="90000"/>
              </a:lnSpc>
              <a:spcBef>
                <a:spcPts val="0"/>
              </a:spcBef>
              <a:spcAft>
                <a:spcPts val="0"/>
              </a:spcAft>
              <a:buClr>
                <a:schemeClr val="lt1"/>
              </a:buClr>
              <a:buSzPts val="2000"/>
              <a:buNone/>
              <a:defRPr>
                <a:solidFill>
                  <a:schemeClr val="lt1"/>
                </a:solidFill>
              </a:defRPr>
            </a:lvl3pPr>
            <a:lvl4pPr lvl="3" algn="l">
              <a:lnSpc>
                <a:spcPct val="90000"/>
              </a:lnSpc>
              <a:spcBef>
                <a:spcPts val="0"/>
              </a:spcBef>
              <a:spcAft>
                <a:spcPts val="0"/>
              </a:spcAft>
              <a:buClr>
                <a:schemeClr val="lt1"/>
              </a:buClr>
              <a:buSzPts val="2000"/>
              <a:buNone/>
              <a:defRPr>
                <a:solidFill>
                  <a:schemeClr val="lt1"/>
                </a:solidFill>
              </a:defRPr>
            </a:lvl4pPr>
            <a:lvl5pPr lvl="4" algn="l">
              <a:lnSpc>
                <a:spcPct val="90000"/>
              </a:lnSpc>
              <a:spcBef>
                <a:spcPts val="0"/>
              </a:spcBef>
              <a:spcAft>
                <a:spcPts val="0"/>
              </a:spcAft>
              <a:buClr>
                <a:schemeClr val="lt1"/>
              </a:buClr>
              <a:buSzPts val="2000"/>
              <a:buNone/>
              <a:defRPr>
                <a:solidFill>
                  <a:schemeClr val="lt1"/>
                </a:solidFill>
              </a:defRPr>
            </a:lvl5pPr>
            <a:lvl6pPr lvl="5" algn="l">
              <a:lnSpc>
                <a:spcPct val="90000"/>
              </a:lnSpc>
              <a:spcBef>
                <a:spcPts val="0"/>
              </a:spcBef>
              <a:spcAft>
                <a:spcPts val="0"/>
              </a:spcAft>
              <a:buClr>
                <a:schemeClr val="lt1"/>
              </a:buClr>
              <a:buSzPts val="2000"/>
              <a:buNone/>
              <a:defRPr>
                <a:solidFill>
                  <a:schemeClr val="lt1"/>
                </a:solidFill>
              </a:defRPr>
            </a:lvl6pPr>
            <a:lvl7pPr lvl="6" algn="l">
              <a:lnSpc>
                <a:spcPct val="90000"/>
              </a:lnSpc>
              <a:spcBef>
                <a:spcPts val="0"/>
              </a:spcBef>
              <a:spcAft>
                <a:spcPts val="0"/>
              </a:spcAft>
              <a:buClr>
                <a:schemeClr val="lt1"/>
              </a:buClr>
              <a:buSzPts val="2000"/>
              <a:buNone/>
              <a:defRPr>
                <a:solidFill>
                  <a:schemeClr val="lt1"/>
                </a:solidFill>
              </a:defRPr>
            </a:lvl7pPr>
            <a:lvl8pPr lvl="7" algn="l">
              <a:lnSpc>
                <a:spcPct val="90000"/>
              </a:lnSpc>
              <a:spcBef>
                <a:spcPts val="0"/>
              </a:spcBef>
              <a:spcAft>
                <a:spcPts val="0"/>
              </a:spcAft>
              <a:buClr>
                <a:schemeClr val="lt1"/>
              </a:buClr>
              <a:buSzPts val="2000"/>
              <a:buNone/>
              <a:defRPr>
                <a:solidFill>
                  <a:schemeClr val="lt1"/>
                </a:solidFill>
              </a:defRPr>
            </a:lvl8pPr>
            <a:lvl9pPr lvl="8" algn="l">
              <a:lnSpc>
                <a:spcPct val="90000"/>
              </a:lnSpc>
              <a:spcBef>
                <a:spcPts val="0"/>
              </a:spcBef>
              <a:spcAft>
                <a:spcPts val="0"/>
              </a:spcAft>
              <a:buClr>
                <a:schemeClr val="lt1"/>
              </a:buClr>
              <a:buSzPts val="2000"/>
              <a:buNone/>
              <a:defRPr>
                <a:solidFill>
                  <a:schemeClr val="lt1"/>
                </a:solidFill>
              </a:defRPr>
            </a:lvl9pPr>
          </a:lstStyle>
          <a:p>
            <a:endParaRPr/>
          </a:p>
        </p:txBody>
      </p:sp>
      <p:sp>
        <p:nvSpPr>
          <p:cNvPr id="142" name="Google Shape;142;p13"/>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13937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781AB-D679-401C-9F54-B3440DDDA1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14DDA5-2237-4EE3-9FDF-F7F989BD4F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C20963-E19B-4E9B-84CF-0C323C825E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BBFCE2A-5E4A-41AA-AF27-85935FA78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5B3A5-784D-400D-943E-0BDFBF81F3DE}"/>
              </a:ext>
            </a:extLst>
          </p:cNvPr>
          <p:cNvSpPr>
            <a:spLocks noGrp="1"/>
          </p:cNvSpPr>
          <p:nvPr>
            <p:ph type="sldNum" sz="quarter" idx="12"/>
          </p:nvPr>
        </p:nvSpPr>
        <p:spPr/>
        <p:txBody>
          <a:bodyPr/>
          <a:lstStyle/>
          <a:p>
            <a:fld id="{DD957A93-FB9D-4EC9-8CF6-7E6FE3248A38}" type="slidenum">
              <a:rPr lang="en-US" smtClean="0"/>
              <a:t>‹#›</a:t>
            </a:fld>
            <a:endParaRPr lang="en-US"/>
          </a:p>
        </p:txBody>
      </p:sp>
    </p:spTree>
    <p:extLst>
      <p:ext uri="{BB962C8B-B14F-4D97-AF65-F5344CB8AC3E}">
        <p14:creationId xmlns:p14="http://schemas.microsoft.com/office/powerpoint/2010/main" val="1052670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0501-DA46-4130-A1D3-D9BA3D9FFB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ABAD88-35F1-4839-A743-8E1E4C1AF9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8DF61E-ECC4-4384-AD0A-EDAB0A204DE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523037F-A199-434D-A5AC-4ACC89BCE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5B4DE-E812-4C38-8B35-5B0B4BD62839}"/>
              </a:ext>
            </a:extLst>
          </p:cNvPr>
          <p:cNvSpPr>
            <a:spLocks noGrp="1"/>
          </p:cNvSpPr>
          <p:nvPr>
            <p:ph type="sldNum" sz="quarter" idx="12"/>
          </p:nvPr>
        </p:nvSpPr>
        <p:spPr/>
        <p:txBody>
          <a:bodyPr/>
          <a:lstStyle/>
          <a:p>
            <a:fld id="{DD957A93-FB9D-4EC9-8CF6-7E6FE3248A38}" type="slidenum">
              <a:rPr lang="en-US" smtClean="0"/>
              <a:t>‹#›</a:t>
            </a:fld>
            <a:endParaRPr lang="en-US"/>
          </a:p>
        </p:txBody>
      </p:sp>
    </p:spTree>
    <p:extLst>
      <p:ext uri="{BB962C8B-B14F-4D97-AF65-F5344CB8AC3E}">
        <p14:creationId xmlns:p14="http://schemas.microsoft.com/office/powerpoint/2010/main" val="784560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0457-295F-4FE6-A859-6736D7B231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FF013A-6824-4EB3-B3D9-EC653A934A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0BD8E5-23EE-4488-8726-950B18DCE20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37078BE-7E09-47D6-A8D1-E4B5077B4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283BD-DC8F-4FF2-A033-81DC6422E31F}"/>
              </a:ext>
            </a:extLst>
          </p:cNvPr>
          <p:cNvSpPr>
            <a:spLocks noGrp="1"/>
          </p:cNvSpPr>
          <p:nvPr>
            <p:ph type="sldNum" sz="quarter" idx="12"/>
          </p:nvPr>
        </p:nvSpPr>
        <p:spPr/>
        <p:txBody>
          <a:bodyPr/>
          <a:lstStyle/>
          <a:p>
            <a:fld id="{DD957A93-FB9D-4EC9-8CF6-7E6FE3248A38}" type="slidenum">
              <a:rPr lang="en-US" smtClean="0"/>
              <a:t>‹#›</a:t>
            </a:fld>
            <a:endParaRPr lang="en-US"/>
          </a:p>
        </p:txBody>
      </p:sp>
    </p:spTree>
    <p:extLst>
      <p:ext uri="{BB962C8B-B14F-4D97-AF65-F5344CB8AC3E}">
        <p14:creationId xmlns:p14="http://schemas.microsoft.com/office/powerpoint/2010/main" val="3523405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8EF3-8928-43CC-8416-FFE51514B7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C5768-8004-443A-915F-07BDEF7BD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2AF8F5-ED72-4E6F-B01C-8A3E4EFB76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DFEF19-969A-44EC-B612-1A7938E6E36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27A6E74-294A-4497-B57E-82BD079998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B0CD8A-A0E5-4995-AD3E-2ADAD4F27915}"/>
              </a:ext>
            </a:extLst>
          </p:cNvPr>
          <p:cNvSpPr>
            <a:spLocks noGrp="1"/>
          </p:cNvSpPr>
          <p:nvPr>
            <p:ph type="sldNum" sz="quarter" idx="12"/>
          </p:nvPr>
        </p:nvSpPr>
        <p:spPr/>
        <p:txBody>
          <a:bodyPr/>
          <a:lstStyle/>
          <a:p>
            <a:fld id="{DD957A93-FB9D-4EC9-8CF6-7E6FE3248A38}" type="slidenum">
              <a:rPr lang="en-US" smtClean="0"/>
              <a:t>‹#›</a:t>
            </a:fld>
            <a:endParaRPr lang="en-US"/>
          </a:p>
        </p:txBody>
      </p:sp>
    </p:spTree>
    <p:extLst>
      <p:ext uri="{BB962C8B-B14F-4D97-AF65-F5344CB8AC3E}">
        <p14:creationId xmlns:p14="http://schemas.microsoft.com/office/powerpoint/2010/main" val="970056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6F9A-2A0D-4DE3-92AD-045403BDEC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17486-C316-4268-AF04-B458D6E12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276A0D-F116-473B-AEA6-82C12A9056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57EE6-1860-471A-856A-863EBDE5C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DF7B9D-AE82-4C9C-A517-B8DF6172CE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BE5DC2-1133-44C5-8EBE-EC0F52D5724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2B275F9-7901-4BA5-8E44-6A212009C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C27DBB-146E-4CCB-AAF1-BA583CCE5D1F}"/>
              </a:ext>
            </a:extLst>
          </p:cNvPr>
          <p:cNvSpPr>
            <a:spLocks noGrp="1"/>
          </p:cNvSpPr>
          <p:nvPr>
            <p:ph type="sldNum" sz="quarter" idx="12"/>
          </p:nvPr>
        </p:nvSpPr>
        <p:spPr/>
        <p:txBody>
          <a:bodyPr/>
          <a:lstStyle/>
          <a:p>
            <a:fld id="{DD957A93-FB9D-4EC9-8CF6-7E6FE3248A38}" type="slidenum">
              <a:rPr lang="en-US" smtClean="0"/>
              <a:t>‹#›</a:t>
            </a:fld>
            <a:endParaRPr lang="en-US"/>
          </a:p>
        </p:txBody>
      </p:sp>
    </p:spTree>
    <p:extLst>
      <p:ext uri="{BB962C8B-B14F-4D97-AF65-F5344CB8AC3E}">
        <p14:creationId xmlns:p14="http://schemas.microsoft.com/office/powerpoint/2010/main" val="217848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C1C69-21FF-44E1-869F-E68795AD0A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946F-8CDB-4508-A5DA-F7FB109E91D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27AF93A-04FA-4267-8C36-83C8CC963E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573EE-B6D7-4BB7-890B-6F783923903F}"/>
              </a:ext>
            </a:extLst>
          </p:cNvPr>
          <p:cNvSpPr>
            <a:spLocks noGrp="1"/>
          </p:cNvSpPr>
          <p:nvPr>
            <p:ph type="sldNum" sz="quarter" idx="12"/>
          </p:nvPr>
        </p:nvSpPr>
        <p:spPr/>
        <p:txBody>
          <a:bodyPr/>
          <a:lstStyle/>
          <a:p>
            <a:fld id="{DD957A93-FB9D-4EC9-8CF6-7E6FE3248A38}" type="slidenum">
              <a:rPr lang="en-US" smtClean="0"/>
              <a:t>‹#›</a:t>
            </a:fld>
            <a:endParaRPr lang="en-US"/>
          </a:p>
        </p:txBody>
      </p:sp>
    </p:spTree>
    <p:extLst>
      <p:ext uri="{BB962C8B-B14F-4D97-AF65-F5344CB8AC3E}">
        <p14:creationId xmlns:p14="http://schemas.microsoft.com/office/powerpoint/2010/main" val="1112689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06D13-D3B8-427B-9C05-5E02492ABCD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60DA140-D07D-4A40-8AD2-21580553D2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96BED-E40D-4378-8937-B19759C7D72E}"/>
              </a:ext>
            </a:extLst>
          </p:cNvPr>
          <p:cNvSpPr>
            <a:spLocks noGrp="1"/>
          </p:cNvSpPr>
          <p:nvPr>
            <p:ph type="sldNum" sz="quarter" idx="12"/>
          </p:nvPr>
        </p:nvSpPr>
        <p:spPr/>
        <p:txBody>
          <a:bodyPr/>
          <a:lstStyle/>
          <a:p>
            <a:fld id="{DD957A93-FB9D-4EC9-8CF6-7E6FE3248A38}" type="slidenum">
              <a:rPr lang="en-US" smtClean="0"/>
              <a:t>‹#›</a:t>
            </a:fld>
            <a:endParaRPr lang="en-US"/>
          </a:p>
        </p:txBody>
      </p:sp>
    </p:spTree>
    <p:extLst>
      <p:ext uri="{BB962C8B-B14F-4D97-AF65-F5344CB8AC3E}">
        <p14:creationId xmlns:p14="http://schemas.microsoft.com/office/powerpoint/2010/main" val="586834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A947C-A3E2-4051-84C9-0F23BC551F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BDC62B-B081-4689-B80B-150FEAC35D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5AAB95-1C07-438F-896E-C80226A67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E1A8A-74B3-4F4B-B2A2-C2A689B4F56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FB67C9A-D9C0-4C55-A34D-2F35C8E021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205DFE-1B8C-440F-8713-55C8F6216171}"/>
              </a:ext>
            </a:extLst>
          </p:cNvPr>
          <p:cNvSpPr>
            <a:spLocks noGrp="1"/>
          </p:cNvSpPr>
          <p:nvPr>
            <p:ph type="sldNum" sz="quarter" idx="12"/>
          </p:nvPr>
        </p:nvSpPr>
        <p:spPr/>
        <p:txBody>
          <a:bodyPr/>
          <a:lstStyle/>
          <a:p>
            <a:fld id="{DD957A93-FB9D-4EC9-8CF6-7E6FE3248A38}" type="slidenum">
              <a:rPr lang="en-US" smtClean="0"/>
              <a:t>‹#›</a:t>
            </a:fld>
            <a:endParaRPr lang="en-US"/>
          </a:p>
        </p:txBody>
      </p:sp>
    </p:spTree>
    <p:extLst>
      <p:ext uri="{BB962C8B-B14F-4D97-AF65-F5344CB8AC3E}">
        <p14:creationId xmlns:p14="http://schemas.microsoft.com/office/powerpoint/2010/main" val="296073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92"/>
        <p:cNvGrpSpPr/>
        <p:nvPr/>
      </p:nvGrpSpPr>
      <p:grpSpPr>
        <a:xfrm>
          <a:off x="0" y="0"/>
          <a:ext cx="0" cy="0"/>
          <a:chOff x="0" y="0"/>
          <a:chExt cx="0" cy="0"/>
        </a:xfrm>
      </p:grpSpPr>
      <p:sp>
        <p:nvSpPr>
          <p:cNvPr id="93" name="Google Shape;93;p9"/>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63920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D2E-2A28-4CE1-88CC-A81741E02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281504-F7C3-41BE-82FE-61B78C99A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91C02A1-4BFE-4834-80DC-A9DCB7C25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8E36A1-9A10-4960-88FD-193132711D1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60EDBD3-FCBE-458A-A05E-675DFD1A6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7CC204-F452-4CFE-A6CA-8C800BED95FD}"/>
              </a:ext>
            </a:extLst>
          </p:cNvPr>
          <p:cNvSpPr>
            <a:spLocks noGrp="1"/>
          </p:cNvSpPr>
          <p:nvPr>
            <p:ph type="sldNum" sz="quarter" idx="12"/>
          </p:nvPr>
        </p:nvSpPr>
        <p:spPr/>
        <p:txBody>
          <a:bodyPr/>
          <a:lstStyle/>
          <a:p>
            <a:fld id="{DD957A93-FB9D-4EC9-8CF6-7E6FE3248A38}" type="slidenum">
              <a:rPr lang="en-US" smtClean="0"/>
              <a:t>‹#›</a:t>
            </a:fld>
            <a:endParaRPr lang="en-US"/>
          </a:p>
        </p:txBody>
      </p:sp>
    </p:spTree>
    <p:extLst>
      <p:ext uri="{BB962C8B-B14F-4D97-AF65-F5344CB8AC3E}">
        <p14:creationId xmlns:p14="http://schemas.microsoft.com/office/powerpoint/2010/main" val="3295352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4B2F-2BAB-41C2-BB96-5686CEF63D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3DCC43-A4DA-4708-9AB7-9D51E5A749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1D7E9-25B5-4A7C-9D14-5D5F389061D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D6F7C9D-D6CF-456D-B0B8-F0C2B721B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4AAE7-CD98-41DE-9328-1FBF75C01A7E}"/>
              </a:ext>
            </a:extLst>
          </p:cNvPr>
          <p:cNvSpPr>
            <a:spLocks noGrp="1"/>
          </p:cNvSpPr>
          <p:nvPr>
            <p:ph type="sldNum" sz="quarter" idx="12"/>
          </p:nvPr>
        </p:nvSpPr>
        <p:spPr/>
        <p:txBody>
          <a:bodyPr/>
          <a:lstStyle/>
          <a:p>
            <a:fld id="{DD957A93-FB9D-4EC9-8CF6-7E6FE3248A38}" type="slidenum">
              <a:rPr lang="en-US" smtClean="0"/>
              <a:t>‹#›</a:t>
            </a:fld>
            <a:endParaRPr lang="en-US"/>
          </a:p>
        </p:txBody>
      </p:sp>
    </p:spTree>
    <p:extLst>
      <p:ext uri="{BB962C8B-B14F-4D97-AF65-F5344CB8AC3E}">
        <p14:creationId xmlns:p14="http://schemas.microsoft.com/office/powerpoint/2010/main" val="4082922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F73AFE-042B-47FE-B296-3CC4159FA6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941906-D0F5-4F7D-A5E3-E68F2E3FB0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9E741-E974-461C-831A-47E2FE19892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18C1AB-C559-4062-B900-0D808FF03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20593-CEA3-47FF-B418-308A9A70603B}"/>
              </a:ext>
            </a:extLst>
          </p:cNvPr>
          <p:cNvSpPr>
            <a:spLocks noGrp="1"/>
          </p:cNvSpPr>
          <p:nvPr>
            <p:ph type="sldNum" sz="quarter" idx="12"/>
          </p:nvPr>
        </p:nvSpPr>
        <p:spPr/>
        <p:txBody>
          <a:bodyPr/>
          <a:lstStyle/>
          <a:p>
            <a:fld id="{DD957A93-FB9D-4EC9-8CF6-7E6FE3248A38}" type="slidenum">
              <a:rPr lang="en-US" smtClean="0"/>
              <a:t>‹#›</a:t>
            </a:fld>
            <a:endParaRPr lang="en-US"/>
          </a:p>
        </p:txBody>
      </p:sp>
    </p:spTree>
    <p:extLst>
      <p:ext uri="{BB962C8B-B14F-4D97-AF65-F5344CB8AC3E}">
        <p14:creationId xmlns:p14="http://schemas.microsoft.com/office/powerpoint/2010/main" val="383638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94"/>
        <p:cNvGrpSpPr/>
        <p:nvPr/>
      </p:nvGrpSpPr>
      <p:grpSpPr>
        <a:xfrm>
          <a:off x="0" y="0"/>
          <a:ext cx="0" cy="0"/>
          <a:chOff x="0" y="0"/>
          <a:chExt cx="0" cy="0"/>
        </a:xfrm>
      </p:grpSpPr>
      <p:sp>
        <p:nvSpPr>
          <p:cNvPr id="95" name="Google Shape;95;p10"/>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grpSp>
        <p:nvGrpSpPr>
          <p:cNvPr id="96" name="Google Shape;96;p10"/>
          <p:cNvGrpSpPr/>
          <p:nvPr/>
        </p:nvGrpSpPr>
        <p:grpSpPr>
          <a:xfrm>
            <a:off x="-418255" y="-24499"/>
            <a:ext cx="1823720" cy="2182673"/>
            <a:chOff x="-313691" y="-18375"/>
            <a:chExt cx="1367790" cy="1637005"/>
          </a:xfrm>
        </p:grpSpPr>
        <p:sp>
          <p:nvSpPr>
            <p:cNvPr id="97" name="Google Shape;97;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 name="Google Shape;98;p10"/>
            <p:cNvSpPr/>
            <p:nvPr/>
          </p:nvSpPr>
          <p:spPr>
            <a:xfrm>
              <a:off x="53899" y="237925"/>
              <a:ext cx="1000200" cy="10668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 name="Google Shape;99;p10"/>
            <p:cNvSpPr/>
            <p:nvPr/>
          </p:nvSpPr>
          <p:spPr>
            <a:xfrm>
              <a:off x="304107" y="-18375"/>
              <a:ext cx="420900" cy="4491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00" name="Google Shape;100;p10"/>
          <p:cNvGrpSpPr/>
          <p:nvPr/>
        </p:nvGrpSpPr>
        <p:grpSpPr>
          <a:xfrm>
            <a:off x="9980523" y="2340468"/>
            <a:ext cx="3774400" cy="4517696"/>
            <a:chOff x="7485392" y="1755351"/>
            <a:chExt cx="2830800" cy="3388272"/>
          </a:xfrm>
        </p:grpSpPr>
        <p:sp>
          <p:nvSpPr>
            <p:cNvPr id="101" name="Google Shape;101;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2" name="Google Shape;102;p10"/>
            <p:cNvSpPr/>
            <p:nvPr/>
          </p:nvSpPr>
          <p:spPr>
            <a:xfrm>
              <a:off x="7485392" y="1755351"/>
              <a:ext cx="2830800" cy="30192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1805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3"/>
        <p:cNvGrpSpPr/>
        <p:nvPr/>
      </p:nvGrpSpPr>
      <p:grpSpPr>
        <a:xfrm>
          <a:off x="0" y="0"/>
          <a:ext cx="0" cy="0"/>
          <a:chOff x="0" y="0"/>
          <a:chExt cx="0" cy="0"/>
        </a:xfrm>
      </p:grpSpPr>
      <p:sp>
        <p:nvSpPr>
          <p:cNvPr id="104" name="Google Shape;104;p11"/>
          <p:cNvSpPr/>
          <p:nvPr/>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 name="Google Shape;105;p11"/>
          <p:cNvSpPr txBox="1">
            <a:spLocks noGrp="1"/>
          </p:cNvSpPr>
          <p:nvPr>
            <p:ph type="body" idx="1"/>
          </p:nvPr>
        </p:nvSpPr>
        <p:spPr>
          <a:xfrm>
            <a:off x="3662600" y="1382933"/>
            <a:ext cx="4866800" cy="4092000"/>
          </a:xfrm>
          <a:prstGeom prst="rect">
            <a:avLst/>
          </a:prstGeom>
          <a:noFill/>
          <a:ln>
            <a:noFill/>
          </a:ln>
        </p:spPr>
        <p:txBody>
          <a:bodyPr spcFirstLastPara="1" wrap="square" lIns="0" tIns="0" rIns="0" bIns="0" anchor="ctr" anchorCtr="0">
            <a:noAutofit/>
          </a:bodyPr>
          <a:lstStyle>
            <a:lvl1pPr marL="609585" lvl="0" indent="-507987" algn="ctr">
              <a:lnSpc>
                <a:spcPct val="115000"/>
              </a:lnSpc>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a:lnSpc>
                <a:spcPct val="115000"/>
              </a:lnSpc>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106" name="Google Shape;106;p11"/>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8000" b="1" i="0" u="none" strike="noStrike" cap="none">
                <a:solidFill>
                  <a:schemeClr val="accent1"/>
                </a:solidFill>
                <a:latin typeface="Merriweather"/>
                <a:ea typeface="Merriweather"/>
                <a:cs typeface="Merriweather"/>
                <a:sym typeface="Merriweather"/>
              </a:rPr>
              <a:t>“</a:t>
            </a:r>
            <a:endParaRPr sz="8000" b="1" i="0" u="none" strike="noStrike" cap="none">
              <a:solidFill>
                <a:schemeClr val="accent1"/>
              </a:solidFill>
              <a:latin typeface="Merriweather"/>
              <a:ea typeface="Merriweather"/>
              <a:cs typeface="Merriweather"/>
              <a:sym typeface="Merriweather"/>
            </a:endParaRPr>
          </a:p>
        </p:txBody>
      </p:sp>
      <p:sp>
        <p:nvSpPr>
          <p:cNvPr id="107" name="Google Shape;107;p11"/>
          <p:cNvSpPr txBox="1">
            <a:spLocks noGrp="1"/>
          </p:cNvSpPr>
          <p:nvPr>
            <p:ph type="sldNum" idx="12"/>
          </p:nvPr>
        </p:nvSpPr>
        <p:spPr>
          <a:xfrm>
            <a:off x="5806600" y="0"/>
            <a:ext cx="578800" cy="5248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ct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sp>
        <p:nvSpPr>
          <p:cNvPr id="108" name="Google Shape;108;p11"/>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9" name="Google Shape;109;p11"/>
          <p:cNvSpPr/>
          <p:nvPr/>
        </p:nvSpPr>
        <p:spPr>
          <a:xfrm>
            <a:off x="680071" y="1477924"/>
            <a:ext cx="2988400" cy="31876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0" name="Google Shape;110;p11"/>
          <p:cNvSpPr/>
          <p:nvPr/>
        </p:nvSpPr>
        <p:spPr>
          <a:xfrm>
            <a:off x="1427691" y="712100"/>
            <a:ext cx="1257600" cy="13420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1" name="Google Shape;111;p11"/>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2" name="Google Shape;112;p11"/>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3" name="Google Shape;113;p11"/>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8000" b="1" i="0" u="none" strike="noStrike" cap="none">
                <a:solidFill>
                  <a:schemeClr val="accent1"/>
                </a:solidFill>
                <a:latin typeface="Merriweather"/>
                <a:ea typeface="Merriweather"/>
                <a:cs typeface="Merriweather"/>
                <a:sym typeface="Merriweather"/>
              </a:rPr>
              <a:t>”</a:t>
            </a:r>
            <a:endParaRPr sz="8000" b="1" i="0" u="none" strike="noStrike" cap="none">
              <a:solidFill>
                <a:schemeClr val="accent1"/>
              </a:solidFill>
              <a:latin typeface="Merriweather"/>
              <a:ea typeface="Merriweather"/>
              <a:cs typeface="Merriweather"/>
              <a:sym typeface="Merriweather"/>
            </a:endParaRPr>
          </a:p>
        </p:txBody>
      </p:sp>
      <p:sp>
        <p:nvSpPr>
          <p:cNvPr id="114" name="Google Shape;114;p11"/>
          <p:cNvSpPr/>
          <p:nvPr/>
        </p:nvSpPr>
        <p:spPr>
          <a:xfrm>
            <a:off x="9566033" y="2692467"/>
            <a:ext cx="2376000" cy="25340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6692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solidFill>
          <a:schemeClr val="lt1"/>
        </a:solidFill>
        <a:effectLst/>
      </p:bgPr>
    </p:bg>
    <p:spTree>
      <p:nvGrpSpPr>
        <p:cNvPr id="1" name="Shape 115"/>
        <p:cNvGrpSpPr/>
        <p:nvPr/>
      </p:nvGrpSpPr>
      <p:grpSpPr>
        <a:xfrm>
          <a:off x="0" y="0"/>
          <a:ext cx="0" cy="0"/>
          <a:chOff x="0" y="0"/>
          <a:chExt cx="0" cy="0"/>
        </a:xfrm>
      </p:grpSpPr>
      <p:grpSp>
        <p:nvGrpSpPr>
          <p:cNvPr id="116" name="Google Shape;116;p12"/>
          <p:cNvGrpSpPr/>
          <p:nvPr/>
        </p:nvGrpSpPr>
        <p:grpSpPr>
          <a:xfrm>
            <a:off x="-418254" y="-24499"/>
            <a:ext cx="10014644" cy="2182673"/>
            <a:chOff x="-313691" y="-18375"/>
            <a:chExt cx="7510983" cy="1637005"/>
          </a:xfrm>
        </p:grpSpPr>
        <p:sp>
          <p:nvSpPr>
            <p:cNvPr id="117" name="Google Shape;117;p12"/>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 name="Google Shape;118;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9" name="Google Shape;119;p12"/>
            <p:cNvSpPr/>
            <p:nvPr/>
          </p:nvSpPr>
          <p:spPr>
            <a:xfrm>
              <a:off x="6442492" y="309450"/>
              <a:ext cx="754800" cy="8049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0" name="Google Shape;120;p12"/>
            <p:cNvSpPr/>
            <p:nvPr/>
          </p:nvSpPr>
          <p:spPr>
            <a:xfrm>
              <a:off x="53899" y="237925"/>
              <a:ext cx="1000200" cy="10668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1" name="Google Shape;121;p12"/>
            <p:cNvSpPr/>
            <p:nvPr/>
          </p:nvSpPr>
          <p:spPr>
            <a:xfrm>
              <a:off x="304107" y="-18375"/>
              <a:ext cx="420900" cy="4491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2" name="Google Shape;122;p12"/>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23" name="Google Shape;123;p12"/>
          <p:cNvGrpSpPr/>
          <p:nvPr/>
        </p:nvGrpSpPr>
        <p:grpSpPr>
          <a:xfrm>
            <a:off x="9980523" y="2340468"/>
            <a:ext cx="3774400" cy="4517696"/>
            <a:chOff x="7485392" y="1755351"/>
            <a:chExt cx="2830800" cy="3388272"/>
          </a:xfrm>
        </p:grpSpPr>
        <p:sp>
          <p:nvSpPr>
            <p:cNvPr id="124" name="Google Shape;124;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5" name="Google Shape;125;p12"/>
            <p:cNvSpPr/>
            <p:nvPr/>
          </p:nvSpPr>
          <p:spPr>
            <a:xfrm>
              <a:off x="7485392" y="1755351"/>
              <a:ext cx="2830800" cy="30192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26" name="Google Shape;126;p12"/>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2000"/>
              <a:buNone/>
              <a:defRPr/>
            </a:lvl1pPr>
            <a:lvl2pPr lvl="1" algn="l">
              <a:lnSpc>
                <a:spcPct val="90000"/>
              </a:lnSpc>
              <a:spcBef>
                <a:spcPts val="0"/>
              </a:spcBef>
              <a:spcAft>
                <a:spcPts val="0"/>
              </a:spcAft>
              <a:buSzPts val="2000"/>
              <a:buNone/>
              <a:defRPr/>
            </a:lvl2pPr>
            <a:lvl3pPr lvl="2" algn="l">
              <a:lnSpc>
                <a:spcPct val="90000"/>
              </a:lnSpc>
              <a:spcBef>
                <a:spcPts val="0"/>
              </a:spcBef>
              <a:spcAft>
                <a:spcPts val="0"/>
              </a:spcAft>
              <a:buSzPts val="2000"/>
              <a:buNone/>
              <a:defRPr/>
            </a:lvl3pPr>
            <a:lvl4pPr lvl="3" algn="l">
              <a:lnSpc>
                <a:spcPct val="90000"/>
              </a:lnSpc>
              <a:spcBef>
                <a:spcPts val="0"/>
              </a:spcBef>
              <a:spcAft>
                <a:spcPts val="0"/>
              </a:spcAft>
              <a:buSzPts val="2000"/>
              <a:buNone/>
              <a:defRPr/>
            </a:lvl4pPr>
            <a:lvl5pPr lvl="4" algn="l">
              <a:lnSpc>
                <a:spcPct val="90000"/>
              </a:lnSpc>
              <a:spcBef>
                <a:spcPts val="0"/>
              </a:spcBef>
              <a:spcAft>
                <a:spcPts val="0"/>
              </a:spcAft>
              <a:buSzPts val="2000"/>
              <a:buNone/>
              <a:defRPr/>
            </a:lvl5pPr>
            <a:lvl6pPr lvl="5" algn="l">
              <a:lnSpc>
                <a:spcPct val="90000"/>
              </a:lnSpc>
              <a:spcBef>
                <a:spcPts val="0"/>
              </a:spcBef>
              <a:spcAft>
                <a:spcPts val="0"/>
              </a:spcAft>
              <a:buSzPts val="2000"/>
              <a:buNone/>
              <a:defRPr/>
            </a:lvl6pPr>
            <a:lvl7pPr lvl="6" algn="l">
              <a:lnSpc>
                <a:spcPct val="90000"/>
              </a:lnSpc>
              <a:spcBef>
                <a:spcPts val="0"/>
              </a:spcBef>
              <a:spcAft>
                <a:spcPts val="0"/>
              </a:spcAft>
              <a:buSzPts val="2000"/>
              <a:buNone/>
              <a:defRPr/>
            </a:lvl7pPr>
            <a:lvl8pPr lvl="7" algn="l">
              <a:lnSpc>
                <a:spcPct val="90000"/>
              </a:lnSpc>
              <a:spcBef>
                <a:spcPts val="0"/>
              </a:spcBef>
              <a:spcAft>
                <a:spcPts val="0"/>
              </a:spcAft>
              <a:buSzPts val="2000"/>
              <a:buNone/>
              <a:defRPr/>
            </a:lvl8pPr>
            <a:lvl9pPr lvl="8" algn="l">
              <a:lnSpc>
                <a:spcPct val="90000"/>
              </a:lnSpc>
              <a:spcBef>
                <a:spcPts val="0"/>
              </a:spcBef>
              <a:spcAft>
                <a:spcPts val="0"/>
              </a:spcAft>
              <a:buSzPts val="2000"/>
              <a:buNone/>
              <a:defRPr/>
            </a:lvl9pPr>
          </a:lstStyle>
          <a:p>
            <a:endParaRPr/>
          </a:p>
        </p:txBody>
      </p:sp>
      <p:sp>
        <p:nvSpPr>
          <p:cNvPr id="127" name="Google Shape;127;p12"/>
          <p:cNvSpPr txBox="1">
            <a:spLocks noGrp="1"/>
          </p:cNvSpPr>
          <p:nvPr>
            <p:ph type="body" idx="1"/>
          </p:nvPr>
        </p:nvSpPr>
        <p:spPr>
          <a:xfrm>
            <a:off x="1219433" y="2112567"/>
            <a:ext cx="4352000" cy="3942800"/>
          </a:xfrm>
          <a:prstGeom prst="rect">
            <a:avLst/>
          </a:prstGeom>
          <a:noFill/>
          <a:ln>
            <a:noFill/>
          </a:ln>
        </p:spPr>
        <p:txBody>
          <a:bodyPr spcFirstLastPara="1" wrap="square" lIns="0" tIns="0" rIns="0" bIns="0" anchor="t" anchorCtr="0">
            <a:noAutofit/>
          </a:bodyPr>
          <a:lstStyle>
            <a:lvl1pPr marL="609585" lvl="0" indent="-491054" algn="l">
              <a:lnSpc>
                <a:spcPct val="115000"/>
              </a:lnSpc>
              <a:spcBef>
                <a:spcPts val="800"/>
              </a:spcBef>
              <a:spcAft>
                <a:spcPts val="0"/>
              </a:spcAft>
              <a:buSzPts val="2200"/>
              <a:buChar char="▰"/>
              <a:defRPr sz="2933"/>
            </a:lvl1pPr>
            <a:lvl2pPr marL="1219170" lvl="1" indent="-491054" algn="l">
              <a:lnSpc>
                <a:spcPct val="115000"/>
              </a:lnSpc>
              <a:spcBef>
                <a:spcPts val="0"/>
              </a:spcBef>
              <a:spcAft>
                <a:spcPts val="0"/>
              </a:spcAft>
              <a:buSzPts val="2200"/>
              <a:buChar char="╺"/>
              <a:defRPr sz="2933"/>
            </a:lvl2pPr>
            <a:lvl3pPr marL="1828754" lvl="2" indent="-491054" algn="l">
              <a:lnSpc>
                <a:spcPct val="115000"/>
              </a:lnSpc>
              <a:spcBef>
                <a:spcPts val="0"/>
              </a:spcBef>
              <a:spcAft>
                <a:spcPts val="0"/>
              </a:spcAft>
              <a:buSzPts val="2200"/>
              <a:buChar char="╺"/>
              <a:defRPr sz="2933"/>
            </a:lvl3pPr>
            <a:lvl4pPr marL="2438339" lvl="3" indent="-491054" algn="l">
              <a:lnSpc>
                <a:spcPct val="115000"/>
              </a:lnSpc>
              <a:spcBef>
                <a:spcPts val="0"/>
              </a:spcBef>
              <a:spcAft>
                <a:spcPts val="0"/>
              </a:spcAft>
              <a:buSzPts val="2200"/>
              <a:buChar char="╺"/>
              <a:defRPr sz="2933"/>
            </a:lvl4pPr>
            <a:lvl5pPr marL="3047924" lvl="4" indent="-491054" algn="l">
              <a:lnSpc>
                <a:spcPct val="115000"/>
              </a:lnSpc>
              <a:spcBef>
                <a:spcPts val="0"/>
              </a:spcBef>
              <a:spcAft>
                <a:spcPts val="0"/>
              </a:spcAft>
              <a:buSzPts val="2200"/>
              <a:buChar char="○"/>
              <a:defRPr sz="2933"/>
            </a:lvl5pPr>
            <a:lvl6pPr marL="3657509" lvl="5" indent="-491054" algn="l">
              <a:lnSpc>
                <a:spcPct val="115000"/>
              </a:lnSpc>
              <a:spcBef>
                <a:spcPts val="0"/>
              </a:spcBef>
              <a:spcAft>
                <a:spcPts val="0"/>
              </a:spcAft>
              <a:buSzPts val="2200"/>
              <a:buChar char="■"/>
              <a:defRPr sz="2933"/>
            </a:lvl6pPr>
            <a:lvl7pPr marL="4267093" lvl="6" indent="-491054" algn="l">
              <a:lnSpc>
                <a:spcPct val="115000"/>
              </a:lnSpc>
              <a:spcBef>
                <a:spcPts val="0"/>
              </a:spcBef>
              <a:spcAft>
                <a:spcPts val="0"/>
              </a:spcAft>
              <a:buSzPts val="2200"/>
              <a:buChar char="●"/>
              <a:defRPr sz="2933"/>
            </a:lvl7pPr>
            <a:lvl8pPr marL="4876678" lvl="7" indent="-491054" algn="l">
              <a:lnSpc>
                <a:spcPct val="115000"/>
              </a:lnSpc>
              <a:spcBef>
                <a:spcPts val="0"/>
              </a:spcBef>
              <a:spcAft>
                <a:spcPts val="0"/>
              </a:spcAft>
              <a:buSzPts val="2200"/>
              <a:buChar char="○"/>
              <a:defRPr sz="2933"/>
            </a:lvl8pPr>
            <a:lvl9pPr marL="5486263" lvl="8" indent="-491054" algn="l">
              <a:lnSpc>
                <a:spcPct val="115000"/>
              </a:lnSpc>
              <a:spcBef>
                <a:spcPts val="0"/>
              </a:spcBef>
              <a:spcAft>
                <a:spcPts val="0"/>
              </a:spcAft>
              <a:buSzPts val="2200"/>
              <a:buChar char="■"/>
              <a:defRPr sz="2933"/>
            </a:lvl9pPr>
          </a:lstStyle>
          <a:p>
            <a:endParaRPr/>
          </a:p>
        </p:txBody>
      </p:sp>
      <p:sp>
        <p:nvSpPr>
          <p:cNvPr id="128" name="Google Shape;128;p12"/>
          <p:cNvSpPr txBox="1">
            <a:spLocks noGrp="1"/>
          </p:cNvSpPr>
          <p:nvPr>
            <p:ph type="body" idx="2"/>
          </p:nvPr>
        </p:nvSpPr>
        <p:spPr>
          <a:xfrm>
            <a:off x="6200237" y="2112567"/>
            <a:ext cx="4352000" cy="3942800"/>
          </a:xfrm>
          <a:prstGeom prst="rect">
            <a:avLst/>
          </a:prstGeom>
          <a:noFill/>
          <a:ln>
            <a:noFill/>
          </a:ln>
        </p:spPr>
        <p:txBody>
          <a:bodyPr spcFirstLastPara="1" wrap="square" lIns="0" tIns="0" rIns="0" bIns="0" anchor="t" anchorCtr="0">
            <a:noAutofit/>
          </a:bodyPr>
          <a:lstStyle>
            <a:lvl1pPr marL="609585" lvl="0" indent="-491054" algn="l">
              <a:lnSpc>
                <a:spcPct val="115000"/>
              </a:lnSpc>
              <a:spcBef>
                <a:spcPts val="800"/>
              </a:spcBef>
              <a:spcAft>
                <a:spcPts val="0"/>
              </a:spcAft>
              <a:buSzPts val="2200"/>
              <a:buChar char="▰"/>
              <a:defRPr sz="2933"/>
            </a:lvl1pPr>
            <a:lvl2pPr marL="1219170" lvl="1" indent="-491054" algn="l">
              <a:lnSpc>
                <a:spcPct val="115000"/>
              </a:lnSpc>
              <a:spcBef>
                <a:spcPts val="0"/>
              </a:spcBef>
              <a:spcAft>
                <a:spcPts val="0"/>
              </a:spcAft>
              <a:buSzPts val="2200"/>
              <a:buChar char="╺"/>
              <a:defRPr sz="2933"/>
            </a:lvl2pPr>
            <a:lvl3pPr marL="1828754" lvl="2" indent="-491054" algn="l">
              <a:lnSpc>
                <a:spcPct val="115000"/>
              </a:lnSpc>
              <a:spcBef>
                <a:spcPts val="0"/>
              </a:spcBef>
              <a:spcAft>
                <a:spcPts val="0"/>
              </a:spcAft>
              <a:buSzPts val="2200"/>
              <a:buChar char="╺"/>
              <a:defRPr sz="2933"/>
            </a:lvl3pPr>
            <a:lvl4pPr marL="2438339" lvl="3" indent="-491054" algn="l">
              <a:lnSpc>
                <a:spcPct val="115000"/>
              </a:lnSpc>
              <a:spcBef>
                <a:spcPts val="0"/>
              </a:spcBef>
              <a:spcAft>
                <a:spcPts val="0"/>
              </a:spcAft>
              <a:buSzPts val="2200"/>
              <a:buChar char="╺"/>
              <a:defRPr sz="2933"/>
            </a:lvl4pPr>
            <a:lvl5pPr marL="3047924" lvl="4" indent="-491054" algn="l">
              <a:lnSpc>
                <a:spcPct val="115000"/>
              </a:lnSpc>
              <a:spcBef>
                <a:spcPts val="0"/>
              </a:spcBef>
              <a:spcAft>
                <a:spcPts val="0"/>
              </a:spcAft>
              <a:buSzPts val="2200"/>
              <a:buChar char="○"/>
              <a:defRPr sz="2933"/>
            </a:lvl5pPr>
            <a:lvl6pPr marL="3657509" lvl="5" indent="-491054" algn="l">
              <a:lnSpc>
                <a:spcPct val="115000"/>
              </a:lnSpc>
              <a:spcBef>
                <a:spcPts val="0"/>
              </a:spcBef>
              <a:spcAft>
                <a:spcPts val="0"/>
              </a:spcAft>
              <a:buSzPts val="2200"/>
              <a:buChar char="■"/>
              <a:defRPr sz="2933"/>
            </a:lvl6pPr>
            <a:lvl7pPr marL="4267093" lvl="6" indent="-491054" algn="l">
              <a:lnSpc>
                <a:spcPct val="115000"/>
              </a:lnSpc>
              <a:spcBef>
                <a:spcPts val="0"/>
              </a:spcBef>
              <a:spcAft>
                <a:spcPts val="0"/>
              </a:spcAft>
              <a:buSzPts val="2200"/>
              <a:buChar char="●"/>
              <a:defRPr sz="2933"/>
            </a:lvl7pPr>
            <a:lvl8pPr marL="4876678" lvl="7" indent="-491054" algn="l">
              <a:lnSpc>
                <a:spcPct val="115000"/>
              </a:lnSpc>
              <a:spcBef>
                <a:spcPts val="0"/>
              </a:spcBef>
              <a:spcAft>
                <a:spcPts val="0"/>
              </a:spcAft>
              <a:buSzPts val="2200"/>
              <a:buChar char="○"/>
              <a:defRPr sz="2933"/>
            </a:lvl8pPr>
            <a:lvl9pPr marL="5486263" lvl="8" indent="-491054" algn="l">
              <a:lnSpc>
                <a:spcPct val="115000"/>
              </a:lnSpc>
              <a:spcBef>
                <a:spcPts val="0"/>
              </a:spcBef>
              <a:spcAft>
                <a:spcPts val="0"/>
              </a:spcAft>
              <a:buSzPts val="2200"/>
              <a:buChar char="■"/>
              <a:defRPr sz="2933"/>
            </a:lvl9pPr>
          </a:lstStyle>
          <a:p>
            <a:endParaRPr/>
          </a:p>
        </p:txBody>
      </p:sp>
      <p:sp>
        <p:nvSpPr>
          <p:cNvPr id="129" name="Google Shape;129;p12"/>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625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30"/>
        <p:cNvGrpSpPr/>
        <p:nvPr/>
      </p:nvGrpSpPr>
      <p:grpSpPr>
        <a:xfrm>
          <a:off x="0" y="0"/>
          <a:ext cx="0" cy="0"/>
          <a:chOff x="0" y="0"/>
          <a:chExt cx="0" cy="0"/>
        </a:xfrm>
      </p:grpSpPr>
      <p:grpSp>
        <p:nvGrpSpPr>
          <p:cNvPr id="131" name="Google Shape;131;p13"/>
          <p:cNvGrpSpPr/>
          <p:nvPr/>
        </p:nvGrpSpPr>
        <p:grpSpPr>
          <a:xfrm>
            <a:off x="-418254" y="-24499"/>
            <a:ext cx="10014644" cy="2182673"/>
            <a:chOff x="-313691" y="-18375"/>
            <a:chExt cx="7510983" cy="1637005"/>
          </a:xfrm>
        </p:grpSpPr>
        <p:sp>
          <p:nvSpPr>
            <p:cNvPr id="132" name="Google Shape;132;p13"/>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3" name="Google Shape;133;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4" name="Google Shape;134;p13"/>
            <p:cNvSpPr/>
            <p:nvPr/>
          </p:nvSpPr>
          <p:spPr>
            <a:xfrm>
              <a:off x="6442492" y="309450"/>
              <a:ext cx="754800" cy="8049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5" name="Google Shape;135;p13"/>
            <p:cNvSpPr/>
            <p:nvPr/>
          </p:nvSpPr>
          <p:spPr>
            <a:xfrm>
              <a:off x="53899" y="237925"/>
              <a:ext cx="1000200" cy="10668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6" name="Google Shape;136;p13"/>
            <p:cNvSpPr/>
            <p:nvPr/>
          </p:nvSpPr>
          <p:spPr>
            <a:xfrm>
              <a:off x="304107" y="-18375"/>
              <a:ext cx="420900" cy="4491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7" name="Google Shape;137;p13"/>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38" name="Google Shape;138;p13"/>
          <p:cNvGrpSpPr/>
          <p:nvPr/>
        </p:nvGrpSpPr>
        <p:grpSpPr>
          <a:xfrm>
            <a:off x="9980523" y="2340468"/>
            <a:ext cx="3774400" cy="4517696"/>
            <a:chOff x="7485392" y="1755351"/>
            <a:chExt cx="2830800" cy="3388272"/>
          </a:xfrm>
        </p:grpSpPr>
        <p:sp>
          <p:nvSpPr>
            <p:cNvPr id="139" name="Google Shape;13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0" name="Google Shape;140;p13"/>
            <p:cNvSpPr/>
            <p:nvPr/>
          </p:nvSpPr>
          <p:spPr>
            <a:xfrm>
              <a:off x="7485392" y="1755351"/>
              <a:ext cx="2830800" cy="30192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41" name="Google Shape;141;p13"/>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2000"/>
              <a:buNone/>
              <a:defRPr>
                <a:solidFill>
                  <a:schemeClr val="lt1"/>
                </a:solidFill>
              </a:defRPr>
            </a:lvl1pPr>
            <a:lvl2pPr lvl="1" algn="l">
              <a:lnSpc>
                <a:spcPct val="90000"/>
              </a:lnSpc>
              <a:spcBef>
                <a:spcPts val="0"/>
              </a:spcBef>
              <a:spcAft>
                <a:spcPts val="0"/>
              </a:spcAft>
              <a:buClr>
                <a:schemeClr val="lt1"/>
              </a:buClr>
              <a:buSzPts val="2000"/>
              <a:buNone/>
              <a:defRPr>
                <a:solidFill>
                  <a:schemeClr val="lt1"/>
                </a:solidFill>
              </a:defRPr>
            </a:lvl2pPr>
            <a:lvl3pPr lvl="2" algn="l">
              <a:lnSpc>
                <a:spcPct val="90000"/>
              </a:lnSpc>
              <a:spcBef>
                <a:spcPts val="0"/>
              </a:spcBef>
              <a:spcAft>
                <a:spcPts val="0"/>
              </a:spcAft>
              <a:buClr>
                <a:schemeClr val="lt1"/>
              </a:buClr>
              <a:buSzPts val="2000"/>
              <a:buNone/>
              <a:defRPr>
                <a:solidFill>
                  <a:schemeClr val="lt1"/>
                </a:solidFill>
              </a:defRPr>
            </a:lvl3pPr>
            <a:lvl4pPr lvl="3" algn="l">
              <a:lnSpc>
                <a:spcPct val="90000"/>
              </a:lnSpc>
              <a:spcBef>
                <a:spcPts val="0"/>
              </a:spcBef>
              <a:spcAft>
                <a:spcPts val="0"/>
              </a:spcAft>
              <a:buClr>
                <a:schemeClr val="lt1"/>
              </a:buClr>
              <a:buSzPts val="2000"/>
              <a:buNone/>
              <a:defRPr>
                <a:solidFill>
                  <a:schemeClr val="lt1"/>
                </a:solidFill>
              </a:defRPr>
            </a:lvl4pPr>
            <a:lvl5pPr lvl="4" algn="l">
              <a:lnSpc>
                <a:spcPct val="90000"/>
              </a:lnSpc>
              <a:spcBef>
                <a:spcPts val="0"/>
              </a:spcBef>
              <a:spcAft>
                <a:spcPts val="0"/>
              </a:spcAft>
              <a:buClr>
                <a:schemeClr val="lt1"/>
              </a:buClr>
              <a:buSzPts val="2000"/>
              <a:buNone/>
              <a:defRPr>
                <a:solidFill>
                  <a:schemeClr val="lt1"/>
                </a:solidFill>
              </a:defRPr>
            </a:lvl5pPr>
            <a:lvl6pPr lvl="5" algn="l">
              <a:lnSpc>
                <a:spcPct val="90000"/>
              </a:lnSpc>
              <a:spcBef>
                <a:spcPts val="0"/>
              </a:spcBef>
              <a:spcAft>
                <a:spcPts val="0"/>
              </a:spcAft>
              <a:buClr>
                <a:schemeClr val="lt1"/>
              </a:buClr>
              <a:buSzPts val="2000"/>
              <a:buNone/>
              <a:defRPr>
                <a:solidFill>
                  <a:schemeClr val="lt1"/>
                </a:solidFill>
              </a:defRPr>
            </a:lvl6pPr>
            <a:lvl7pPr lvl="6" algn="l">
              <a:lnSpc>
                <a:spcPct val="90000"/>
              </a:lnSpc>
              <a:spcBef>
                <a:spcPts val="0"/>
              </a:spcBef>
              <a:spcAft>
                <a:spcPts val="0"/>
              </a:spcAft>
              <a:buClr>
                <a:schemeClr val="lt1"/>
              </a:buClr>
              <a:buSzPts val="2000"/>
              <a:buNone/>
              <a:defRPr>
                <a:solidFill>
                  <a:schemeClr val="lt1"/>
                </a:solidFill>
              </a:defRPr>
            </a:lvl7pPr>
            <a:lvl8pPr lvl="7" algn="l">
              <a:lnSpc>
                <a:spcPct val="90000"/>
              </a:lnSpc>
              <a:spcBef>
                <a:spcPts val="0"/>
              </a:spcBef>
              <a:spcAft>
                <a:spcPts val="0"/>
              </a:spcAft>
              <a:buClr>
                <a:schemeClr val="lt1"/>
              </a:buClr>
              <a:buSzPts val="2000"/>
              <a:buNone/>
              <a:defRPr>
                <a:solidFill>
                  <a:schemeClr val="lt1"/>
                </a:solidFill>
              </a:defRPr>
            </a:lvl8pPr>
            <a:lvl9pPr lvl="8" algn="l">
              <a:lnSpc>
                <a:spcPct val="90000"/>
              </a:lnSpc>
              <a:spcBef>
                <a:spcPts val="0"/>
              </a:spcBef>
              <a:spcAft>
                <a:spcPts val="0"/>
              </a:spcAft>
              <a:buClr>
                <a:schemeClr val="lt1"/>
              </a:buClr>
              <a:buSzPts val="2000"/>
              <a:buNone/>
              <a:defRPr>
                <a:solidFill>
                  <a:schemeClr val="lt1"/>
                </a:solidFill>
              </a:defRPr>
            </a:lvl9pPr>
          </a:lstStyle>
          <a:p>
            <a:endParaRPr/>
          </a:p>
        </p:txBody>
      </p:sp>
      <p:sp>
        <p:nvSpPr>
          <p:cNvPr id="142" name="Google Shape;142;p13"/>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IBM Plex Sans"/>
                <a:ea typeface="IBM Plex Sans"/>
                <a:cs typeface="IBM Plex Sans"/>
                <a:sym typeface="IBM Plex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1857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16266"/>
            <a:ext cx="8054767" cy="6889233"/>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3357855" y="2119533"/>
            <a:ext cx="4442400" cy="47384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2"/>
          <p:cNvSpPr/>
          <p:nvPr/>
        </p:nvSpPr>
        <p:spPr>
          <a:xfrm>
            <a:off x="3601968" y="0"/>
            <a:ext cx="4442400" cy="47384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 name="Google Shape;13;p2"/>
          <p:cNvSpPr txBox="1">
            <a:spLocks noGrp="1"/>
          </p:cNvSpPr>
          <p:nvPr>
            <p:ph type="ctrTitle"/>
          </p:nvPr>
        </p:nvSpPr>
        <p:spPr>
          <a:xfrm>
            <a:off x="914400" y="928567"/>
            <a:ext cx="5954800" cy="381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Tree>
    <p:extLst>
      <p:ext uri="{BB962C8B-B14F-4D97-AF65-F5344CB8AC3E}">
        <p14:creationId xmlns:p14="http://schemas.microsoft.com/office/powerpoint/2010/main" val="54282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418254" y="-24499"/>
            <a:ext cx="10014644" cy="2182673"/>
            <a:chOff x="-313691" y="-18375"/>
            <a:chExt cx="7510983" cy="1637005"/>
          </a:xfrm>
        </p:grpSpPr>
        <p:sp>
          <p:nvSpPr>
            <p:cNvPr id="16" name="Google Shape;16;p3"/>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3"/>
            <p:cNvSpPr/>
            <p:nvPr/>
          </p:nvSpPr>
          <p:spPr>
            <a:xfrm>
              <a:off x="6442492" y="309450"/>
              <a:ext cx="754800" cy="8049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 name="Google Shape;19;p3"/>
            <p:cNvSpPr/>
            <p:nvPr/>
          </p:nvSpPr>
          <p:spPr>
            <a:xfrm>
              <a:off x="53899" y="237925"/>
              <a:ext cx="1000200" cy="10668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 name="Google Shape;20;p3"/>
            <p:cNvSpPr/>
            <p:nvPr/>
          </p:nvSpPr>
          <p:spPr>
            <a:xfrm>
              <a:off x="304107" y="-18375"/>
              <a:ext cx="420900" cy="4491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 name="Google Shape;21;p3"/>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2" name="Google Shape;22;p3"/>
          <p:cNvGrpSpPr/>
          <p:nvPr/>
        </p:nvGrpSpPr>
        <p:grpSpPr>
          <a:xfrm>
            <a:off x="9980523" y="2340468"/>
            <a:ext cx="3774400" cy="4517696"/>
            <a:chOff x="7485392" y="1755351"/>
            <a:chExt cx="2830800" cy="3388272"/>
          </a:xfrm>
        </p:grpSpPr>
        <p:sp>
          <p:nvSpPr>
            <p:cNvPr id="23" name="Google Shape;23;p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3"/>
            <p:cNvSpPr/>
            <p:nvPr/>
          </p:nvSpPr>
          <p:spPr>
            <a:xfrm>
              <a:off x="7485392" y="1755351"/>
              <a:ext cx="2830800" cy="3019200"/>
            </a:xfrm>
            <a:prstGeom prst="parallelogram">
              <a:avLst>
                <a:gd name="adj" fmla="val 59001"/>
              </a:avLst>
            </a:prstGeom>
            <a:gradFill>
              <a:gsLst>
                <a:gs pos="0">
                  <a:schemeClr val="accent1"/>
                </a:gs>
                <a:gs pos="100000">
                  <a:srgbClr val="02C1D3">
                    <a:alpha val="33333"/>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25" name="Google Shape;25;p3"/>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SzPts val="2400"/>
              <a:buChar char="▰"/>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26" name="Google Shape;26;p3"/>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7" name="Google Shape;27;p3"/>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2000"/>
              <a:buNone/>
              <a:defRPr/>
            </a:lvl1pPr>
            <a:lvl2pPr lvl="1" algn="l">
              <a:lnSpc>
                <a:spcPct val="90000"/>
              </a:lnSpc>
              <a:spcBef>
                <a:spcPts val="0"/>
              </a:spcBef>
              <a:spcAft>
                <a:spcPts val="0"/>
              </a:spcAft>
              <a:buSzPts val="2000"/>
              <a:buNone/>
              <a:defRPr/>
            </a:lvl2pPr>
            <a:lvl3pPr lvl="2" algn="l">
              <a:lnSpc>
                <a:spcPct val="90000"/>
              </a:lnSpc>
              <a:spcBef>
                <a:spcPts val="0"/>
              </a:spcBef>
              <a:spcAft>
                <a:spcPts val="0"/>
              </a:spcAft>
              <a:buSzPts val="2000"/>
              <a:buNone/>
              <a:defRPr/>
            </a:lvl3pPr>
            <a:lvl4pPr lvl="3" algn="l">
              <a:lnSpc>
                <a:spcPct val="90000"/>
              </a:lnSpc>
              <a:spcBef>
                <a:spcPts val="0"/>
              </a:spcBef>
              <a:spcAft>
                <a:spcPts val="0"/>
              </a:spcAft>
              <a:buSzPts val="2000"/>
              <a:buNone/>
              <a:defRPr/>
            </a:lvl4pPr>
            <a:lvl5pPr lvl="4" algn="l">
              <a:lnSpc>
                <a:spcPct val="90000"/>
              </a:lnSpc>
              <a:spcBef>
                <a:spcPts val="0"/>
              </a:spcBef>
              <a:spcAft>
                <a:spcPts val="0"/>
              </a:spcAft>
              <a:buSzPts val="2000"/>
              <a:buNone/>
              <a:defRPr/>
            </a:lvl5pPr>
            <a:lvl6pPr lvl="5" algn="l">
              <a:lnSpc>
                <a:spcPct val="90000"/>
              </a:lnSpc>
              <a:spcBef>
                <a:spcPts val="0"/>
              </a:spcBef>
              <a:spcAft>
                <a:spcPts val="0"/>
              </a:spcAft>
              <a:buSzPts val="2000"/>
              <a:buNone/>
              <a:defRPr/>
            </a:lvl6pPr>
            <a:lvl7pPr lvl="6" algn="l">
              <a:lnSpc>
                <a:spcPct val="90000"/>
              </a:lnSpc>
              <a:spcBef>
                <a:spcPts val="0"/>
              </a:spcBef>
              <a:spcAft>
                <a:spcPts val="0"/>
              </a:spcAft>
              <a:buSzPts val="2000"/>
              <a:buNone/>
              <a:defRPr/>
            </a:lvl7pPr>
            <a:lvl8pPr lvl="7" algn="l">
              <a:lnSpc>
                <a:spcPct val="90000"/>
              </a:lnSpc>
              <a:spcBef>
                <a:spcPts val="0"/>
              </a:spcBef>
              <a:spcAft>
                <a:spcPts val="0"/>
              </a:spcAft>
              <a:buSzPts val="2000"/>
              <a:buNone/>
              <a:defRPr/>
            </a:lvl8pPr>
            <a:lvl9pPr lvl="8" algn="l">
              <a:lnSpc>
                <a:spcPct val="90000"/>
              </a:lnSpc>
              <a:spcBef>
                <a:spcPts val="0"/>
              </a:spcBef>
              <a:spcAft>
                <a:spcPts val="0"/>
              </a:spcAft>
              <a:buSzPts val="2000"/>
              <a:buNone/>
              <a:defRPr/>
            </a:lvl9pPr>
          </a:lstStyle>
          <a:p>
            <a:endParaRPr/>
          </a:p>
        </p:txBody>
      </p:sp>
    </p:spTree>
    <p:extLst>
      <p:ext uri="{BB962C8B-B14F-4D97-AF65-F5344CB8AC3E}">
        <p14:creationId xmlns:p14="http://schemas.microsoft.com/office/powerpoint/2010/main" val="180453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marR="0" lvl="0" indent="-381000" algn="l" rtl="0">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006400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thruBlk="1"/>
  </p:transition>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marR="0" lvl="0" indent="-381000" algn="l" rtl="0">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509166904"/>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ransition>
    <p:fade thruBlk="1"/>
  </p:transition>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marR="0" lvl="0" indent="-381000" algn="l" rtl="0">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chemeClr val="dk2"/>
                </a:solidFill>
                <a:latin typeface="IBM Plex Sans"/>
                <a:ea typeface="IBM Plex Sans"/>
                <a:cs typeface="IBM Plex Sans"/>
                <a:sym typeface="IBM Plex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09325715"/>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03B7AB-2308-4FE1-87E9-E1F4F7FE6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B0634E-A141-437A-97CA-515F6600A5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BA152-919D-4826-B838-D1B50753E9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ED645F0-AF17-43AD-91B9-9D403848F8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73128E-A881-43B7-8C67-F309781B88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57A93-FB9D-4EC9-8CF6-7E6FE3248A38}" type="slidenum">
              <a:rPr lang="en-US" smtClean="0"/>
              <a:t>‹#›</a:t>
            </a:fld>
            <a:endParaRPr lang="en-US"/>
          </a:p>
        </p:txBody>
      </p:sp>
    </p:spTree>
    <p:extLst>
      <p:ext uri="{BB962C8B-B14F-4D97-AF65-F5344CB8AC3E}">
        <p14:creationId xmlns:p14="http://schemas.microsoft.com/office/powerpoint/2010/main" val="29835110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sfp.org/wp-content/uploads/CASB-Mill-Levies-Final.pdf"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mailto:carman_a@cde.state.co.u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drive.google.com/drive/folders/1lRJkmQZwCWZnQ8llJKoEUaD9Etvoh6u0?usp=sharing" TargetMode="External"/><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hyperlink" Target="https://drive.google.com/drive/folders/1jZybsRa3zdseIvh9CxYKvgKWziRvubk1?usp=sharing" TargetMode="External"/><Relationship Id="rId4" Type="http://schemas.openxmlformats.org/officeDocument/2006/relationships/image" Target="../media/image2.png"/><Relationship Id="rId9" Type="http://schemas.openxmlformats.org/officeDocument/2006/relationships/hyperlink" Target="https://drive.google.com/drive/folders/1jj4Vuvv1DIwlNTKa3pRvuEU4SDbIUTf3?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cosfp.org/colorado-education-pandemic-relief-funds/#gsc.tab=0" TargetMode="External"/><Relationship Id="rId5" Type="http://schemas.openxmlformats.org/officeDocument/2006/relationships/image" Target="../media/image2.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cosfp.org/esser-communication-strategies/#gsc.tab=0"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t.rainey@cosfp.or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5"/>
          <p:cNvSpPr txBox="1">
            <a:spLocks noGrp="1"/>
          </p:cNvSpPr>
          <p:nvPr>
            <p:ph type="ctrTitle"/>
          </p:nvPr>
        </p:nvSpPr>
        <p:spPr>
          <a:xfrm>
            <a:off x="914400" y="928567"/>
            <a:ext cx="6209000" cy="2864000"/>
          </a:xfrm>
          <a:prstGeom prst="rect">
            <a:avLst/>
          </a:prstGeom>
        </p:spPr>
        <p:txBody>
          <a:bodyPr spcFirstLastPara="1" wrap="square" lIns="0" tIns="0" rIns="0" bIns="0" anchor="t" anchorCtr="0">
            <a:noAutofit/>
          </a:bodyPr>
          <a:lstStyle/>
          <a:p>
            <a:pPr>
              <a:buClr>
                <a:srgbClr val="000000"/>
              </a:buClr>
            </a:pPr>
            <a:r>
              <a:rPr lang="en-US" sz="6000" dirty="0"/>
              <a:t>School Finance Changes are Coming</a:t>
            </a:r>
            <a:br>
              <a:rPr lang="en-US" sz="6000" dirty="0"/>
            </a:br>
            <a:r>
              <a:rPr lang="en-US" sz="4000" dirty="0"/>
              <a:t>CASB Conference</a:t>
            </a:r>
            <a:br>
              <a:rPr lang="en-US" sz="7200" dirty="0"/>
            </a:br>
            <a:br>
              <a:rPr lang="en-US" sz="7200" dirty="0"/>
            </a:br>
            <a:br>
              <a:rPr lang="en-US" sz="7200" dirty="0"/>
            </a:br>
            <a:br>
              <a:rPr lang="en-US" sz="7200" dirty="0"/>
            </a:br>
            <a:endParaRPr lang="en-US" sz="4800" dirty="0"/>
          </a:p>
        </p:txBody>
      </p:sp>
      <p:sp>
        <p:nvSpPr>
          <p:cNvPr id="158" name="Google Shape;158;p15"/>
          <p:cNvSpPr txBox="1"/>
          <p:nvPr/>
        </p:nvSpPr>
        <p:spPr>
          <a:xfrm>
            <a:off x="914399" y="5380433"/>
            <a:ext cx="2903621" cy="574412"/>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2133" b="0" i="0" u="none" strike="noStrike" kern="0" cap="none" spc="0" normalizeH="0" baseline="0" noProof="0" dirty="0">
                <a:ln>
                  <a:noFill/>
                </a:ln>
                <a:solidFill>
                  <a:srgbClr val="000000"/>
                </a:solidFill>
                <a:effectLst/>
                <a:uLnTx/>
                <a:uFillTx/>
                <a:latin typeface="IBM Plex Sans Light"/>
                <a:ea typeface="IBM Plex Sans Light"/>
                <a:cs typeface="IBM Plex Sans Light"/>
                <a:sym typeface="IBM Plex Sans Light"/>
              </a:rPr>
              <a:t>December 2023</a:t>
            </a:r>
            <a:endParaRPr kumimoji="0" sz="2133" b="0" i="0" u="none" strike="noStrike" kern="0" cap="none" spc="0" normalizeH="0" baseline="0" noProof="0" dirty="0">
              <a:ln>
                <a:noFill/>
              </a:ln>
              <a:solidFill>
                <a:srgbClr val="000000"/>
              </a:solidFill>
              <a:effectLst/>
              <a:uLnTx/>
              <a:uFillTx/>
              <a:latin typeface="IBM Plex Sans Light"/>
              <a:ea typeface="IBM Plex Sans Light"/>
              <a:cs typeface="IBM Plex Sans Light"/>
              <a:sym typeface="IBM Plex Sans Light"/>
            </a:endParaRPr>
          </a:p>
        </p:txBody>
      </p:sp>
      <p:sp>
        <p:nvSpPr>
          <p:cNvPr id="159" name="Google Shape;159;p15"/>
          <p:cNvSpPr txBox="1"/>
          <p:nvPr/>
        </p:nvSpPr>
        <p:spPr>
          <a:xfrm>
            <a:off x="914400" y="4783764"/>
            <a:ext cx="5142800" cy="595059"/>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2267" b="1" i="0" u="none" strike="noStrike" kern="0" cap="none" spc="0" normalizeH="0" baseline="0" noProof="0">
                <a:ln>
                  <a:noFill/>
                </a:ln>
                <a:solidFill>
                  <a:srgbClr val="184880"/>
                </a:solidFill>
                <a:effectLst/>
                <a:uLnTx/>
                <a:uFillTx/>
                <a:latin typeface="IBM Plex Sans"/>
                <a:ea typeface="IBM Plex Sans"/>
                <a:cs typeface="IBM Plex Sans"/>
                <a:sym typeface="IBM Plex Sans"/>
              </a:rPr>
              <a:t>Colorado School Finance Project</a:t>
            </a:r>
            <a:endParaRPr kumimoji="0" sz="2267" b="1" i="0" u="none" strike="noStrike" kern="0" cap="none" spc="0" normalizeH="0" baseline="0" noProof="0">
              <a:ln>
                <a:noFill/>
              </a:ln>
              <a:solidFill>
                <a:srgbClr val="184880"/>
              </a:solidFill>
              <a:effectLst/>
              <a:uLnTx/>
              <a:uFillTx/>
              <a:latin typeface="IBM Plex Sans"/>
              <a:ea typeface="IBM Plex Sans"/>
              <a:cs typeface="IBM Plex Sans"/>
              <a:sym typeface="IBM Plex Sans"/>
            </a:endParaRPr>
          </a:p>
        </p:txBody>
      </p:sp>
      <p:pic>
        <p:nvPicPr>
          <p:cNvPr id="160" name="Google Shape;160;p15"/>
          <p:cNvPicPr preferRelativeResize="0"/>
          <p:nvPr/>
        </p:nvPicPr>
        <p:blipFill>
          <a:blip r:embed="rId3">
            <a:alphaModFix/>
          </a:blip>
          <a:stretch>
            <a:fillRect/>
          </a:stretch>
        </p:blipFill>
        <p:spPr>
          <a:xfrm>
            <a:off x="7104399" y="5717634"/>
            <a:ext cx="4714800" cy="9301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4D0435-32C7-973C-CB6C-D71F0D8F222E}"/>
              </a:ext>
            </a:extLst>
          </p:cNvPr>
          <p:cNvSpPr>
            <a:spLocks noGrp="1"/>
          </p:cNvSpPr>
          <p:nvPr>
            <p:ph type="body" idx="1"/>
          </p:nvPr>
        </p:nvSpPr>
        <p:spPr/>
        <p:txBody>
          <a:bodyPr/>
          <a:lstStyle/>
          <a:p>
            <a:r>
              <a:rPr lang="en-US" dirty="0"/>
              <a:t>What does it mean to lower your mill?</a:t>
            </a:r>
          </a:p>
          <a:p>
            <a:r>
              <a:rPr lang="en-US" dirty="0"/>
              <a:t>What’s the difference than lowering your assessment rate?</a:t>
            </a:r>
          </a:p>
          <a:p>
            <a:r>
              <a:rPr lang="en-US" dirty="0"/>
              <a:t>What are the implications from lowering your mill that districts must consider?</a:t>
            </a:r>
          </a:p>
          <a:p>
            <a:pPr lvl="1"/>
            <a:r>
              <a:rPr lang="en-US" dirty="0"/>
              <a:t>Contractual agreements – teachers, technology, transportation, food service, janitorial services, etc. </a:t>
            </a:r>
          </a:p>
          <a:p>
            <a:pPr lvl="1"/>
            <a:r>
              <a:rPr lang="en-US" dirty="0"/>
              <a:t>Bonds and COPs</a:t>
            </a:r>
          </a:p>
        </p:txBody>
      </p:sp>
      <p:sp>
        <p:nvSpPr>
          <p:cNvPr id="3" name="Slide Number Placeholder 2">
            <a:extLst>
              <a:ext uri="{FF2B5EF4-FFF2-40B4-BE49-F238E27FC236}">
                <a16:creationId xmlns:a16="http://schemas.microsoft.com/office/drawing/2014/main" id="{8FEF87B6-923C-7D76-3C3F-D25AF4FC12C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600" b="0" i="0" u="none" strike="noStrike" kern="1200" cap="none" spc="0" normalizeH="0" baseline="0" noProof="0" smtClean="0">
                <a:ln>
                  <a:noFill/>
                </a:ln>
                <a:solidFill>
                  <a:srgbClr val="757C83"/>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en" sz="1600" b="0" i="0" u="none" strike="noStrike" kern="1200" cap="none" spc="0" normalizeH="0" baseline="0" noProof="0">
              <a:ln>
                <a:noFill/>
              </a:ln>
              <a:solidFill>
                <a:srgbClr val="757C83"/>
              </a:solidFill>
              <a:effectLst/>
              <a:uLnTx/>
              <a:uFillTx/>
              <a:latin typeface="IBM Plex Sans"/>
              <a:sym typeface="IBM Plex Sans"/>
            </a:endParaRPr>
          </a:p>
        </p:txBody>
      </p:sp>
      <p:sp>
        <p:nvSpPr>
          <p:cNvPr id="4" name="Title 3">
            <a:extLst>
              <a:ext uri="{FF2B5EF4-FFF2-40B4-BE49-F238E27FC236}">
                <a16:creationId xmlns:a16="http://schemas.microsoft.com/office/drawing/2014/main" id="{8A1FFD71-5EAA-44D9-62FA-2F6A3A7AD368}"/>
              </a:ext>
            </a:extLst>
          </p:cNvPr>
          <p:cNvSpPr>
            <a:spLocks noGrp="1"/>
          </p:cNvSpPr>
          <p:nvPr>
            <p:ph type="title"/>
          </p:nvPr>
        </p:nvSpPr>
        <p:spPr/>
        <p:txBody>
          <a:bodyPr/>
          <a:lstStyle/>
          <a:p>
            <a:r>
              <a:rPr lang="en-US" dirty="0"/>
              <a:t>Letter from the Governor</a:t>
            </a:r>
          </a:p>
        </p:txBody>
      </p:sp>
      <p:sp>
        <p:nvSpPr>
          <p:cNvPr id="7" name="TextBox 6">
            <a:extLst>
              <a:ext uri="{FF2B5EF4-FFF2-40B4-BE49-F238E27FC236}">
                <a16:creationId xmlns:a16="http://schemas.microsoft.com/office/drawing/2014/main" id="{F797B417-AA3C-7BAD-45C1-152CADD94386}"/>
              </a:ext>
            </a:extLst>
          </p:cNvPr>
          <p:cNvSpPr txBox="1"/>
          <p:nvPr/>
        </p:nvSpPr>
        <p:spPr>
          <a:xfrm>
            <a:off x="501445" y="6512888"/>
            <a:ext cx="15751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57C83"/>
                </a:solidFill>
                <a:effectLst/>
                <a:uLnTx/>
                <a:uFillTx/>
                <a:latin typeface="Arial"/>
                <a:ea typeface="+mn-ea"/>
                <a:cs typeface="+mn-cs"/>
              </a:rPr>
              <a:t>December 2023</a:t>
            </a:r>
          </a:p>
        </p:txBody>
      </p:sp>
    </p:spTree>
    <p:extLst>
      <p:ext uri="{BB962C8B-B14F-4D97-AF65-F5344CB8AC3E}">
        <p14:creationId xmlns:p14="http://schemas.microsoft.com/office/powerpoint/2010/main" val="1312231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42ADBC-438A-7BAA-DC57-F0B592593402}"/>
              </a:ext>
            </a:extLst>
          </p:cNvPr>
          <p:cNvSpPr>
            <a:spLocks noGrp="1"/>
          </p:cNvSpPr>
          <p:nvPr>
            <p:ph type="body" idx="1"/>
          </p:nvPr>
        </p:nvSpPr>
        <p:spPr/>
        <p:txBody>
          <a:bodyPr/>
          <a:lstStyle/>
          <a:p>
            <a:r>
              <a:rPr lang="en-US" dirty="0"/>
              <a:t>Any reduction in a school district’s mill levies that are certified now will result in a reduction in the district’s revenue for the 2023-2024 school year (current school year budget).</a:t>
            </a:r>
          </a:p>
          <a:p>
            <a:r>
              <a:rPr lang="en-US" dirty="0"/>
              <a:t>School districts may not receive their certification until January 3 and must certify their mills by January 10</a:t>
            </a:r>
            <a:r>
              <a:rPr lang="en-US" baseline="30000" dirty="0"/>
              <a:t>th</a:t>
            </a:r>
            <a:endParaRPr lang="en-US" dirty="0"/>
          </a:p>
          <a:p>
            <a:endParaRPr lang="en-US" dirty="0"/>
          </a:p>
          <a:p>
            <a:pPr marL="101598" indent="0">
              <a:buNone/>
            </a:pPr>
            <a:r>
              <a:rPr lang="en-US" i="1" dirty="0"/>
              <a:t>Please consult your legal counsel before making any decisions. </a:t>
            </a:r>
          </a:p>
          <a:p>
            <a:endParaRPr lang="en-US" dirty="0"/>
          </a:p>
        </p:txBody>
      </p:sp>
      <p:sp>
        <p:nvSpPr>
          <p:cNvPr id="3" name="Slide Number Placeholder 2">
            <a:extLst>
              <a:ext uri="{FF2B5EF4-FFF2-40B4-BE49-F238E27FC236}">
                <a16:creationId xmlns:a16="http://schemas.microsoft.com/office/drawing/2014/main" id="{730F2F4F-B354-3BE5-A7DE-2E1F07ED6170}"/>
              </a:ext>
            </a:extLst>
          </p:cNvPr>
          <p:cNvSpPr>
            <a:spLocks noGrp="1"/>
          </p:cNvSpPr>
          <p:nvPr>
            <p:ph type="sldNum" idx="12"/>
          </p:nvPr>
        </p:nvSpPr>
        <p:spPr/>
        <p:txBody>
          <a:bodyPr/>
          <a:lstStyle/>
          <a:p>
            <a:fld id="{00000000-1234-1234-1234-123412341234}" type="slidenum">
              <a:rPr lang="en" smtClean="0"/>
              <a:pPr/>
              <a:t>11</a:t>
            </a:fld>
            <a:endParaRPr lang="en"/>
          </a:p>
        </p:txBody>
      </p:sp>
      <p:sp>
        <p:nvSpPr>
          <p:cNvPr id="4" name="Title 3">
            <a:extLst>
              <a:ext uri="{FF2B5EF4-FFF2-40B4-BE49-F238E27FC236}">
                <a16:creationId xmlns:a16="http://schemas.microsoft.com/office/drawing/2014/main" id="{C3B0D577-E2AE-0442-F42A-8DFE8BE07B88}"/>
              </a:ext>
            </a:extLst>
          </p:cNvPr>
          <p:cNvSpPr>
            <a:spLocks noGrp="1"/>
          </p:cNvSpPr>
          <p:nvPr>
            <p:ph type="title"/>
          </p:nvPr>
        </p:nvSpPr>
        <p:spPr/>
        <p:txBody>
          <a:bodyPr/>
          <a:lstStyle/>
          <a:p>
            <a:r>
              <a:rPr lang="en-US" dirty="0"/>
              <a:t>Letter from the Governor (cont’d)</a:t>
            </a:r>
          </a:p>
        </p:txBody>
      </p:sp>
      <p:sp>
        <p:nvSpPr>
          <p:cNvPr id="5" name="TextBox 4">
            <a:extLst>
              <a:ext uri="{FF2B5EF4-FFF2-40B4-BE49-F238E27FC236}">
                <a16:creationId xmlns:a16="http://schemas.microsoft.com/office/drawing/2014/main" id="{998AD2FF-D53B-92B3-12E8-1B4DCF20D225}"/>
              </a:ext>
            </a:extLst>
          </p:cNvPr>
          <p:cNvSpPr txBox="1"/>
          <p:nvPr/>
        </p:nvSpPr>
        <p:spPr>
          <a:xfrm>
            <a:off x="501445" y="6512888"/>
            <a:ext cx="15751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57C83"/>
                </a:solidFill>
                <a:effectLst/>
                <a:uLnTx/>
                <a:uFillTx/>
                <a:latin typeface="Arial"/>
                <a:ea typeface="+mn-ea"/>
                <a:cs typeface="+mn-cs"/>
              </a:rPr>
              <a:t>December 2023</a:t>
            </a:r>
          </a:p>
        </p:txBody>
      </p:sp>
    </p:spTree>
    <p:extLst>
      <p:ext uri="{BB962C8B-B14F-4D97-AF65-F5344CB8AC3E}">
        <p14:creationId xmlns:p14="http://schemas.microsoft.com/office/powerpoint/2010/main" val="1601934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42ADBC-438A-7BAA-DC57-F0B592593402}"/>
              </a:ext>
            </a:extLst>
          </p:cNvPr>
          <p:cNvSpPr>
            <a:spLocks noGrp="1"/>
          </p:cNvSpPr>
          <p:nvPr>
            <p:ph type="body" idx="1"/>
          </p:nvPr>
        </p:nvSpPr>
        <p:spPr/>
        <p:txBody>
          <a:bodyPr/>
          <a:lstStyle/>
          <a:p>
            <a:r>
              <a:rPr lang="en-US" dirty="0">
                <a:hlinkClick r:id="rId2"/>
              </a:rPr>
              <a:t>Presentation on Mill Levies and Current Issues</a:t>
            </a:r>
            <a:endParaRPr lang="en-US" dirty="0"/>
          </a:p>
        </p:txBody>
      </p:sp>
      <p:sp>
        <p:nvSpPr>
          <p:cNvPr id="3" name="Slide Number Placeholder 2">
            <a:extLst>
              <a:ext uri="{FF2B5EF4-FFF2-40B4-BE49-F238E27FC236}">
                <a16:creationId xmlns:a16="http://schemas.microsoft.com/office/drawing/2014/main" id="{730F2F4F-B354-3BE5-A7DE-2E1F07ED617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600" b="0" i="0" u="none" strike="noStrike" kern="1200" cap="none" spc="0" normalizeH="0" baseline="0" noProof="0" smtClean="0">
                <a:ln>
                  <a:noFill/>
                </a:ln>
                <a:solidFill>
                  <a:srgbClr val="757C83"/>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lang="en" sz="1600" b="0" i="0" u="none" strike="noStrike" kern="1200" cap="none" spc="0" normalizeH="0" baseline="0" noProof="0">
              <a:ln>
                <a:noFill/>
              </a:ln>
              <a:solidFill>
                <a:srgbClr val="757C83"/>
              </a:solidFill>
              <a:effectLst/>
              <a:uLnTx/>
              <a:uFillTx/>
              <a:latin typeface="IBM Plex Sans"/>
              <a:sym typeface="IBM Plex Sans"/>
            </a:endParaRPr>
          </a:p>
        </p:txBody>
      </p:sp>
      <p:sp>
        <p:nvSpPr>
          <p:cNvPr id="4" name="Title 3">
            <a:extLst>
              <a:ext uri="{FF2B5EF4-FFF2-40B4-BE49-F238E27FC236}">
                <a16:creationId xmlns:a16="http://schemas.microsoft.com/office/drawing/2014/main" id="{C3B0D577-E2AE-0442-F42A-8DFE8BE07B88}"/>
              </a:ext>
            </a:extLst>
          </p:cNvPr>
          <p:cNvSpPr>
            <a:spLocks noGrp="1"/>
          </p:cNvSpPr>
          <p:nvPr>
            <p:ph type="title"/>
          </p:nvPr>
        </p:nvSpPr>
        <p:spPr/>
        <p:txBody>
          <a:bodyPr/>
          <a:lstStyle/>
          <a:p>
            <a:r>
              <a:rPr lang="en-US" dirty="0"/>
              <a:t>How do I learn more about potential impacts of lowering mills</a:t>
            </a:r>
          </a:p>
        </p:txBody>
      </p:sp>
      <p:sp>
        <p:nvSpPr>
          <p:cNvPr id="5" name="TextBox 4">
            <a:extLst>
              <a:ext uri="{FF2B5EF4-FFF2-40B4-BE49-F238E27FC236}">
                <a16:creationId xmlns:a16="http://schemas.microsoft.com/office/drawing/2014/main" id="{998AD2FF-D53B-92B3-12E8-1B4DCF20D225}"/>
              </a:ext>
            </a:extLst>
          </p:cNvPr>
          <p:cNvSpPr txBox="1"/>
          <p:nvPr/>
        </p:nvSpPr>
        <p:spPr>
          <a:xfrm>
            <a:off x="501445" y="6512888"/>
            <a:ext cx="15751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57C83"/>
                </a:solidFill>
                <a:effectLst/>
                <a:uLnTx/>
                <a:uFillTx/>
                <a:latin typeface="Arial"/>
                <a:ea typeface="+mn-ea"/>
                <a:cs typeface="+mn-cs"/>
              </a:rPr>
              <a:t>December 2023</a:t>
            </a:r>
          </a:p>
        </p:txBody>
      </p:sp>
      <p:pic>
        <p:nvPicPr>
          <p:cNvPr id="7" name="Picture 6" descr="A qr code on a white background&#10;&#10;Description automatically generated">
            <a:extLst>
              <a:ext uri="{FF2B5EF4-FFF2-40B4-BE49-F238E27FC236}">
                <a16:creationId xmlns:a16="http://schemas.microsoft.com/office/drawing/2014/main" id="{87FBA105-244C-666D-8915-E92A12E8D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773" y="3197391"/>
            <a:ext cx="1829951" cy="1829951"/>
          </a:xfrm>
          <a:prstGeom prst="rect">
            <a:avLst/>
          </a:prstGeom>
        </p:spPr>
      </p:pic>
      <p:sp>
        <p:nvSpPr>
          <p:cNvPr id="8" name="TextBox 7">
            <a:extLst>
              <a:ext uri="{FF2B5EF4-FFF2-40B4-BE49-F238E27FC236}">
                <a16:creationId xmlns:a16="http://schemas.microsoft.com/office/drawing/2014/main" id="{3A23E2CA-FF44-20C9-7344-3CCD1E842C02}"/>
              </a:ext>
            </a:extLst>
          </p:cNvPr>
          <p:cNvSpPr txBox="1"/>
          <p:nvPr/>
        </p:nvSpPr>
        <p:spPr>
          <a:xfrm>
            <a:off x="3889444" y="3512201"/>
            <a:ext cx="1816280" cy="1200329"/>
          </a:xfrm>
          <a:prstGeom prst="rect">
            <a:avLst/>
          </a:prstGeom>
          <a:noFill/>
        </p:spPr>
        <p:txBody>
          <a:bodyPr wrap="square" rtlCol="0">
            <a:spAutoFit/>
          </a:bodyPr>
          <a:lstStyle/>
          <a:p>
            <a:r>
              <a:rPr lang="en-US" dirty="0"/>
              <a:t>Scan here for CSFP’s FAQ on Governor’s Request</a:t>
            </a:r>
          </a:p>
        </p:txBody>
      </p:sp>
    </p:spTree>
    <p:extLst>
      <p:ext uri="{BB962C8B-B14F-4D97-AF65-F5344CB8AC3E}">
        <p14:creationId xmlns:p14="http://schemas.microsoft.com/office/powerpoint/2010/main" val="231834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FADDA6-B9E5-EF07-B188-A005EEC7833E}"/>
              </a:ext>
            </a:extLst>
          </p:cNvPr>
          <p:cNvSpPr>
            <a:spLocks noGrp="1"/>
          </p:cNvSpPr>
          <p:nvPr>
            <p:ph type="body" idx="1"/>
          </p:nvPr>
        </p:nvSpPr>
        <p:spPr/>
        <p:txBody>
          <a:bodyPr/>
          <a:lstStyle/>
          <a:p>
            <a:pPr marL="101600" indent="0">
              <a:buNone/>
            </a:pPr>
            <a:r>
              <a:rPr lang="en-US" sz="3200" b="1" i="1" dirty="0"/>
              <a:t>Do you know your state/local share?</a:t>
            </a:r>
          </a:p>
          <a:p>
            <a:pPr marL="101600" indent="0">
              <a:lnSpc>
                <a:spcPct val="114999"/>
              </a:lnSpc>
              <a:buNone/>
            </a:pPr>
            <a:r>
              <a:rPr lang="en-US" sz="3200" b="1" i="1" dirty="0"/>
              <a:t>Are you from a district that is totally locally funded?</a:t>
            </a:r>
          </a:p>
        </p:txBody>
      </p:sp>
      <p:sp>
        <p:nvSpPr>
          <p:cNvPr id="3" name="Slide Number Placeholder 2">
            <a:extLst>
              <a:ext uri="{FF2B5EF4-FFF2-40B4-BE49-F238E27FC236}">
                <a16:creationId xmlns:a16="http://schemas.microsoft.com/office/drawing/2014/main" id="{9BF60193-1E1F-4B31-5151-56FC3E0559AE}"/>
              </a:ext>
            </a:extLst>
          </p:cNvPr>
          <p:cNvSpPr>
            <a:spLocks noGrp="1"/>
          </p:cNvSpPr>
          <p:nvPr>
            <p:ph type="sldNum" idx="12"/>
          </p:nvPr>
        </p:nvSpPr>
        <p:spPr/>
        <p:txBody>
          <a:bodyPr/>
          <a:lstStyle/>
          <a:p>
            <a:fld id="{00000000-1234-1234-1234-123412341234}" type="slidenum">
              <a:rPr lang="en" smtClean="0"/>
              <a:pPr/>
              <a:t>13</a:t>
            </a:fld>
            <a:endParaRPr lang="en"/>
          </a:p>
        </p:txBody>
      </p:sp>
      <p:sp>
        <p:nvSpPr>
          <p:cNvPr id="4" name="Title 3">
            <a:extLst>
              <a:ext uri="{FF2B5EF4-FFF2-40B4-BE49-F238E27FC236}">
                <a16:creationId xmlns:a16="http://schemas.microsoft.com/office/drawing/2014/main" id="{B4B3BA04-8623-632D-47B7-D51E8633042F}"/>
              </a:ext>
            </a:extLst>
          </p:cNvPr>
          <p:cNvSpPr>
            <a:spLocks noGrp="1"/>
          </p:cNvSpPr>
          <p:nvPr>
            <p:ph type="title"/>
          </p:nvPr>
        </p:nvSpPr>
        <p:spPr/>
        <p:txBody>
          <a:bodyPr/>
          <a:lstStyle/>
          <a:p>
            <a:r>
              <a:rPr lang="en-US" dirty="0"/>
              <a:t>Question – State and Local Share </a:t>
            </a:r>
          </a:p>
        </p:txBody>
      </p:sp>
      <p:sp>
        <p:nvSpPr>
          <p:cNvPr id="5" name="TextBox 4">
            <a:extLst>
              <a:ext uri="{FF2B5EF4-FFF2-40B4-BE49-F238E27FC236}">
                <a16:creationId xmlns:a16="http://schemas.microsoft.com/office/drawing/2014/main" id="{3D2D9708-B80A-53DA-51A1-8D95851020D8}"/>
              </a:ext>
            </a:extLst>
          </p:cNvPr>
          <p:cNvSpPr txBox="1"/>
          <p:nvPr/>
        </p:nvSpPr>
        <p:spPr>
          <a:xfrm>
            <a:off x="501445" y="6512888"/>
            <a:ext cx="15751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57C83"/>
                </a:solidFill>
                <a:effectLst/>
                <a:uLnTx/>
                <a:uFillTx/>
                <a:latin typeface="Arial"/>
                <a:ea typeface="+mn-ea"/>
                <a:cs typeface="+mn-cs"/>
              </a:rPr>
              <a:t>December 2023</a:t>
            </a:r>
          </a:p>
        </p:txBody>
      </p:sp>
    </p:spTree>
    <p:extLst>
      <p:ext uri="{BB962C8B-B14F-4D97-AF65-F5344CB8AC3E}">
        <p14:creationId xmlns:p14="http://schemas.microsoft.com/office/powerpoint/2010/main" val="1990027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C7AAF-65BC-56EF-6957-D974269560CB}"/>
              </a:ext>
            </a:extLst>
          </p:cNvPr>
          <p:cNvSpPr>
            <a:spLocks noGrp="1"/>
          </p:cNvSpPr>
          <p:nvPr>
            <p:ph type="ctrTitle"/>
          </p:nvPr>
        </p:nvSpPr>
        <p:spPr/>
        <p:txBody>
          <a:bodyPr/>
          <a:lstStyle/>
          <a:p>
            <a:r>
              <a:rPr lang="en-US" dirty="0"/>
              <a:t>School Finance Task Force</a:t>
            </a:r>
          </a:p>
        </p:txBody>
      </p:sp>
    </p:spTree>
    <p:extLst>
      <p:ext uri="{BB962C8B-B14F-4D97-AF65-F5344CB8AC3E}">
        <p14:creationId xmlns:p14="http://schemas.microsoft.com/office/powerpoint/2010/main" val="427256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212A6D-DFD0-0E06-51F9-99A6BDD9583E}"/>
              </a:ext>
            </a:extLst>
          </p:cNvPr>
          <p:cNvSpPr>
            <a:spLocks noGrp="1"/>
          </p:cNvSpPr>
          <p:nvPr>
            <p:ph type="body" idx="1"/>
          </p:nvPr>
        </p:nvSpPr>
        <p:spPr/>
        <p:txBody>
          <a:bodyPr/>
          <a:lstStyle/>
          <a:p>
            <a:pPr marL="456565" indent="-456565"/>
            <a:r>
              <a:rPr lang="en-US" dirty="0"/>
              <a:t>Created by SB23-287</a:t>
            </a:r>
          </a:p>
          <a:p>
            <a:pPr marL="456565" indent="-456565">
              <a:lnSpc>
                <a:spcPct val="114999"/>
              </a:lnSpc>
            </a:pPr>
            <a:r>
              <a:rPr lang="en-US" dirty="0"/>
              <a:t>17 members comprised of stakeholder groups, including Superintendents, CFOs, and school finance experts</a:t>
            </a:r>
          </a:p>
          <a:p>
            <a:pPr marL="456565" indent="-456565">
              <a:lnSpc>
                <a:spcPct val="114999"/>
              </a:lnSpc>
            </a:pPr>
            <a:r>
              <a:rPr lang="en-US" dirty="0"/>
              <a:t>Only 1 more meeting left - work completed by Jan. 2024</a:t>
            </a:r>
          </a:p>
          <a:p>
            <a:pPr marL="456565" indent="-456565">
              <a:lnSpc>
                <a:spcPct val="114999"/>
              </a:lnSpc>
            </a:pPr>
            <a:r>
              <a:rPr lang="en-US" dirty="0"/>
              <a:t>Costing out work – completed by Jan. 2025</a:t>
            </a:r>
          </a:p>
        </p:txBody>
      </p:sp>
      <p:sp>
        <p:nvSpPr>
          <p:cNvPr id="3" name="Slide Number Placeholder 2">
            <a:extLst>
              <a:ext uri="{FF2B5EF4-FFF2-40B4-BE49-F238E27FC236}">
                <a16:creationId xmlns:a16="http://schemas.microsoft.com/office/drawing/2014/main" id="{2B85E8C2-8BD2-6CC9-1961-310D805D1AD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600" b="0" i="0" u="none" strike="noStrike" kern="1200" cap="none" spc="0" normalizeH="0" baseline="0" noProof="0" smtClean="0">
                <a:ln>
                  <a:noFill/>
                </a:ln>
                <a:solidFill>
                  <a:srgbClr val="757C83"/>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lang="en" sz="1600" b="0" i="0" u="none" strike="noStrike" kern="1200" cap="none" spc="0" normalizeH="0" baseline="0" noProof="0">
              <a:ln>
                <a:noFill/>
              </a:ln>
              <a:solidFill>
                <a:srgbClr val="757C83"/>
              </a:solidFill>
              <a:effectLst/>
              <a:uLnTx/>
              <a:uFillTx/>
              <a:latin typeface="IBM Plex Sans"/>
              <a:sym typeface="IBM Plex Sans"/>
            </a:endParaRPr>
          </a:p>
        </p:txBody>
      </p:sp>
      <p:sp>
        <p:nvSpPr>
          <p:cNvPr id="4" name="Title 3">
            <a:extLst>
              <a:ext uri="{FF2B5EF4-FFF2-40B4-BE49-F238E27FC236}">
                <a16:creationId xmlns:a16="http://schemas.microsoft.com/office/drawing/2014/main" id="{FE51692E-585E-D160-DDDB-05E1BC041733}"/>
              </a:ext>
            </a:extLst>
          </p:cNvPr>
          <p:cNvSpPr>
            <a:spLocks noGrp="1"/>
          </p:cNvSpPr>
          <p:nvPr>
            <p:ph type="title"/>
          </p:nvPr>
        </p:nvSpPr>
        <p:spPr/>
        <p:txBody>
          <a:bodyPr/>
          <a:lstStyle/>
          <a:p>
            <a:r>
              <a:rPr lang="en-US" dirty="0"/>
              <a:t>School Finance Task Force</a:t>
            </a:r>
          </a:p>
        </p:txBody>
      </p:sp>
      <p:sp>
        <p:nvSpPr>
          <p:cNvPr id="5" name="TextBox 4">
            <a:extLst>
              <a:ext uri="{FF2B5EF4-FFF2-40B4-BE49-F238E27FC236}">
                <a16:creationId xmlns:a16="http://schemas.microsoft.com/office/drawing/2014/main" id="{F9D3B338-2395-FAA4-E221-81FA6A07715F}"/>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2325025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pPr marL="0" indent="0">
              <a:buNone/>
            </a:pPr>
            <a:r>
              <a:rPr lang="en-US" dirty="0"/>
              <a:t>The Task Force is charged with two tasks:</a:t>
            </a:r>
          </a:p>
          <a:p>
            <a:pPr>
              <a:lnSpc>
                <a:spcPct val="114999"/>
              </a:lnSpc>
            </a:pPr>
            <a:r>
              <a:rPr lang="en-US" dirty="0"/>
              <a:t>Recommending changes to factors in the school finance formula to be enacted for the 2024-25 budget year.</a:t>
            </a:r>
          </a:p>
          <a:p>
            <a:pPr>
              <a:lnSpc>
                <a:spcPct val="114999"/>
              </a:lnSpc>
            </a:pPr>
            <a:r>
              <a:rPr lang="en-US" dirty="0"/>
              <a:t>They developed the parameters for a study, commonly called an adequacy or costing out study. RFI to be out for bidders. Work to be completed January 2025.</a:t>
            </a:r>
          </a:p>
        </p:txBody>
      </p:sp>
      <p:sp>
        <p:nvSpPr>
          <p:cNvPr id="209" name="Google Shape;209;p22"/>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600" b="0" i="0" u="none" strike="noStrike" kern="1200" cap="none" spc="0" normalizeH="0" baseline="0" noProof="0">
                <a:ln>
                  <a:noFill/>
                </a:ln>
                <a:solidFill>
                  <a:srgbClr val="757C83"/>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sz="1600" b="0" i="0" u="none" strike="noStrike" kern="1200" cap="none" spc="0" normalizeH="0" baseline="0" noProof="0">
              <a:ln>
                <a:noFill/>
              </a:ln>
              <a:solidFill>
                <a:srgbClr val="757C83"/>
              </a:solidFill>
              <a:effectLst/>
              <a:uLnTx/>
              <a:uFillTx/>
              <a:latin typeface="IBM Plex Sans"/>
              <a:sym typeface="IBM Plex Sans"/>
            </a:endParaRPr>
          </a:p>
        </p:txBody>
      </p:sp>
      <p:sp>
        <p:nvSpPr>
          <p:cNvPr id="210" name="Google Shape;210;p22"/>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 sz="2400"/>
              <a:t>School Finance Task Force (cont’d)</a:t>
            </a:r>
            <a:endParaRPr sz="2400"/>
          </a:p>
        </p:txBody>
      </p:sp>
      <p:sp>
        <p:nvSpPr>
          <p:cNvPr id="2" name="TextBox 1">
            <a:extLst>
              <a:ext uri="{FF2B5EF4-FFF2-40B4-BE49-F238E27FC236}">
                <a16:creationId xmlns:a16="http://schemas.microsoft.com/office/drawing/2014/main" id="{6FD97F33-B21E-8A1C-F70C-06059E6935B7}"/>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1581275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65C84E-1685-36D2-7AB5-5EB5FE389C0E}"/>
              </a:ext>
            </a:extLst>
          </p:cNvPr>
          <p:cNvSpPr>
            <a:spLocks noGrp="1"/>
          </p:cNvSpPr>
          <p:nvPr>
            <p:ph type="body" idx="1"/>
          </p:nvPr>
        </p:nvSpPr>
        <p:spPr/>
        <p:txBody>
          <a:bodyPr/>
          <a:lstStyle/>
          <a:p>
            <a:pPr marL="101598" indent="0">
              <a:buNone/>
            </a:pPr>
            <a:r>
              <a:rPr lang="en-US" dirty="0"/>
              <a:t>The Task Force is charged with recommending adjustments to the following factors for the School Finance Formula:</a:t>
            </a:r>
          </a:p>
          <a:p>
            <a:r>
              <a:rPr lang="en-US" dirty="0"/>
              <a:t>Eliminating the use of multiplicative indexes for cost of living, personnel and non-personnel cost and district size.</a:t>
            </a:r>
          </a:p>
          <a:p>
            <a:r>
              <a:rPr lang="en-US" dirty="0"/>
              <a:t>Recalibrating, capping, or alternative methods to account the cost-of-living factor.</a:t>
            </a:r>
          </a:p>
          <a:p>
            <a:r>
              <a:rPr lang="en-US" dirty="0"/>
              <a:t>Factors designed to serve students with additional needs such as at-risk, English learner and special education.</a:t>
            </a:r>
          </a:p>
        </p:txBody>
      </p:sp>
      <p:sp>
        <p:nvSpPr>
          <p:cNvPr id="3" name="Slide Number Placeholder 2">
            <a:extLst>
              <a:ext uri="{FF2B5EF4-FFF2-40B4-BE49-F238E27FC236}">
                <a16:creationId xmlns:a16="http://schemas.microsoft.com/office/drawing/2014/main" id="{584F29BA-F2F7-7134-7A6F-3142C79F770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600" b="0" i="0" u="none" strike="noStrike" kern="1200" cap="none" spc="0" normalizeH="0" baseline="0" noProof="0" smtClean="0">
                <a:ln>
                  <a:noFill/>
                </a:ln>
                <a:solidFill>
                  <a:srgbClr val="757C83"/>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lang="en" sz="1600" b="0" i="0" u="none" strike="noStrike" kern="1200" cap="none" spc="0" normalizeH="0" baseline="0" noProof="0">
              <a:ln>
                <a:noFill/>
              </a:ln>
              <a:solidFill>
                <a:srgbClr val="757C83"/>
              </a:solidFill>
              <a:effectLst/>
              <a:uLnTx/>
              <a:uFillTx/>
              <a:latin typeface="IBM Plex Sans"/>
              <a:sym typeface="IBM Plex Sans"/>
            </a:endParaRPr>
          </a:p>
        </p:txBody>
      </p:sp>
      <p:sp>
        <p:nvSpPr>
          <p:cNvPr id="4" name="Title 3">
            <a:extLst>
              <a:ext uri="{FF2B5EF4-FFF2-40B4-BE49-F238E27FC236}">
                <a16:creationId xmlns:a16="http://schemas.microsoft.com/office/drawing/2014/main" id="{62B2EAB3-CD97-F37D-573E-A840D57B7B4B}"/>
              </a:ext>
            </a:extLst>
          </p:cNvPr>
          <p:cNvSpPr>
            <a:spLocks noGrp="1"/>
          </p:cNvSpPr>
          <p:nvPr>
            <p:ph type="title"/>
          </p:nvPr>
        </p:nvSpPr>
        <p:spPr/>
        <p:txBody>
          <a:bodyPr/>
          <a:lstStyle/>
          <a:p>
            <a:r>
              <a:rPr lang="en-US" dirty="0"/>
              <a:t>Task Force – School Finance Formula</a:t>
            </a:r>
          </a:p>
        </p:txBody>
      </p:sp>
      <p:sp>
        <p:nvSpPr>
          <p:cNvPr id="5" name="TextBox 4">
            <a:extLst>
              <a:ext uri="{FF2B5EF4-FFF2-40B4-BE49-F238E27FC236}">
                <a16:creationId xmlns:a16="http://schemas.microsoft.com/office/drawing/2014/main" id="{BFED85F9-88F5-B8CD-73E7-DE3BFC300DF6}"/>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1541371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824525-11B5-5CDB-A205-1EB1A25E7082}"/>
              </a:ext>
            </a:extLst>
          </p:cNvPr>
          <p:cNvSpPr>
            <a:spLocks noGrp="1"/>
          </p:cNvSpPr>
          <p:nvPr>
            <p:ph type="body" idx="1"/>
          </p:nvPr>
        </p:nvSpPr>
        <p:spPr/>
        <p:txBody>
          <a:bodyPr/>
          <a:lstStyle/>
          <a:p>
            <a:r>
              <a:rPr lang="en-US" dirty="0"/>
              <a:t>Including other considerations other than or in addition to student enrollment and remoteness of school district for the size factor</a:t>
            </a:r>
          </a:p>
          <a:p>
            <a:r>
              <a:rPr lang="en-US" dirty="0"/>
              <a:t>Securing equalization in mill levy overrides for institute charter schools based on school location, location of students, multi-district online programs and total program funding</a:t>
            </a:r>
          </a:p>
        </p:txBody>
      </p:sp>
      <p:sp>
        <p:nvSpPr>
          <p:cNvPr id="3" name="Slide Number Placeholder 2">
            <a:extLst>
              <a:ext uri="{FF2B5EF4-FFF2-40B4-BE49-F238E27FC236}">
                <a16:creationId xmlns:a16="http://schemas.microsoft.com/office/drawing/2014/main" id="{B08B834A-16BD-5117-CC66-B2C68AF4B5A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600" b="0" i="0" u="none" strike="noStrike" kern="1200" cap="none" spc="0" normalizeH="0" baseline="0" noProof="0" smtClean="0">
                <a:ln>
                  <a:noFill/>
                </a:ln>
                <a:solidFill>
                  <a:srgbClr val="757C83"/>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lang="en" sz="1600" b="0" i="0" u="none" strike="noStrike" kern="1200" cap="none" spc="0" normalizeH="0" baseline="0" noProof="0">
              <a:ln>
                <a:noFill/>
              </a:ln>
              <a:solidFill>
                <a:srgbClr val="757C83"/>
              </a:solidFill>
              <a:effectLst/>
              <a:uLnTx/>
              <a:uFillTx/>
              <a:latin typeface="IBM Plex Sans"/>
              <a:sym typeface="IBM Plex Sans"/>
            </a:endParaRPr>
          </a:p>
        </p:txBody>
      </p:sp>
      <p:sp>
        <p:nvSpPr>
          <p:cNvPr id="4" name="Title 3">
            <a:extLst>
              <a:ext uri="{FF2B5EF4-FFF2-40B4-BE49-F238E27FC236}">
                <a16:creationId xmlns:a16="http://schemas.microsoft.com/office/drawing/2014/main" id="{6541C81E-5BEB-54F3-2D63-ADBA57994931}"/>
              </a:ext>
            </a:extLst>
          </p:cNvPr>
          <p:cNvSpPr>
            <a:spLocks noGrp="1"/>
          </p:cNvSpPr>
          <p:nvPr>
            <p:ph type="title"/>
          </p:nvPr>
        </p:nvSpPr>
        <p:spPr/>
        <p:txBody>
          <a:bodyPr/>
          <a:lstStyle/>
          <a:p>
            <a:r>
              <a:rPr lang="en-US" dirty="0"/>
              <a:t>Task Force – School Finance Formula (cont’d)</a:t>
            </a:r>
          </a:p>
        </p:txBody>
      </p:sp>
      <p:sp>
        <p:nvSpPr>
          <p:cNvPr id="5" name="TextBox 4">
            <a:extLst>
              <a:ext uri="{FF2B5EF4-FFF2-40B4-BE49-F238E27FC236}">
                <a16:creationId xmlns:a16="http://schemas.microsoft.com/office/drawing/2014/main" id="{2816D0CD-8F30-6DBB-0081-E5765816FB0C}"/>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276178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6581AC-CC47-30B1-54B4-9CCEC08CD8AB}"/>
              </a:ext>
            </a:extLst>
          </p:cNvPr>
          <p:cNvSpPr>
            <a:spLocks noGrp="1"/>
          </p:cNvSpPr>
          <p:nvPr>
            <p:ph type="body" idx="1"/>
          </p:nvPr>
        </p:nvSpPr>
        <p:spPr/>
        <p:txBody>
          <a:bodyPr/>
          <a:lstStyle/>
          <a:p>
            <a:pPr marL="608965" indent="-507365"/>
            <a:r>
              <a:rPr lang="en-US" dirty="0"/>
              <a:t>At-Risk – new student count – new weight</a:t>
            </a:r>
          </a:p>
          <a:p>
            <a:pPr marL="608965" indent="-507365"/>
            <a:r>
              <a:rPr lang="en-US" dirty="0"/>
              <a:t>Cost of Living – cost of doing business or wage index</a:t>
            </a:r>
          </a:p>
          <a:p>
            <a:pPr marL="608965" indent="-507365"/>
            <a:r>
              <a:rPr lang="en-US" dirty="0"/>
              <a:t>Special Ed – new weight</a:t>
            </a:r>
          </a:p>
          <a:p>
            <a:pPr marL="608965" indent="-507365"/>
            <a:r>
              <a:rPr lang="en-US" dirty="0"/>
              <a:t>ELL – new weight – how many years of funding</a:t>
            </a:r>
          </a:p>
          <a:p>
            <a:pPr marL="608965" indent="-507365">
              <a:lnSpc>
                <a:spcPct val="114999"/>
              </a:lnSpc>
            </a:pPr>
            <a:r>
              <a:rPr lang="en-US" dirty="0"/>
              <a:t>Size – sparsity – remoteness – increase amount</a:t>
            </a:r>
          </a:p>
          <a:p>
            <a:pPr marL="608965" indent="-507365">
              <a:lnSpc>
                <a:spcPct val="114999"/>
              </a:lnSpc>
            </a:pPr>
            <a:r>
              <a:rPr lang="en-US" dirty="0"/>
              <a:t>CSI Mill Levy Match</a:t>
            </a:r>
          </a:p>
          <a:p>
            <a:pPr marL="608965" indent="-507365"/>
            <a:r>
              <a:rPr lang="en-US" dirty="0"/>
              <a:t>Etc. - order of operations of the formula</a:t>
            </a:r>
          </a:p>
        </p:txBody>
      </p:sp>
      <p:sp>
        <p:nvSpPr>
          <p:cNvPr id="3" name="Slide Number Placeholder 2">
            <a:extLst>
              <a:ext uri="{FF2B5EF4-FFF2-40B4-BE49-F238E27FC236}">
                <a16:creationId xmlns:a16="http://schemas.microsoft.com/office/drawing/2014/main" id="{ECBBEAC7-6103-BB50-44C5-B55A6C0165F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600" b="0" i="0" u="none" strike="noStrike" kern="1200" cap="none" spc="0" normalizeH="0" baseline="0" noProof="0" smtClean="0">
                <a:ln>
                  <a:noFill/>
                </a:ln>
                <a:solidFill>
                  <a:srgbClr val="757C83"/>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19</a:t>
            </a:fld>
            <a:endParaRPr kumimoji="0" lang="en" sz="1600" b="0" i="0" u="none" strike="noStrike" kern="1200" cap="none" spc="0" normalizeH="0" baseline="0" noProof="0">
              <a:ln>
                <a:noFill/>
              </a:ln>
              <a:solidFill>
                <a:srgbClr val="757C83"/>
              </a:solidFill>
              <a:effectLst/>
              <a:uLnTx/>
              <a:uFillTx/>
              <a:latin typeface="IBM Plex Sans"/>
              <a:sym typeface="IBM Plex Sans"/>
            </a:endParaRPr>
          </a:p>
        </p:txBody>
      </p:sp>
      <p:sp>
        <p:nvSpPr>
          <p:cNvPr id="4" name="Title 3">
            <a:extLst>
              <a:ext uri="{FF2B5EF4-FFF2-40B4-BE49-F238E27FC236}">
                <a16:creationId xmlns:a16="http://schemas.microsoft.com/office/drawing/2014/main" id="{81D30533-CE25-AF18-1D41-BDDF309B9794}"/>
              </a:ext>
            </a:extLst>
          </p:cNvPr>
          <p:cNvSpPr>
            <a:spLocks noGrp="1"/>
          </p:cNvSpPr>
          <p:nvPr>
            <p:ph type="title"/>
          </p:nvPr>
        </p:nvSpPr>
        <p:spPr/>
        <p:txBody>
          <a:bodyPr/>
          <a:lstStyle/>
          <a:p>
            <a:r>
              <a:rPr lang="en-US" dirty="0"/>
              <a:t>Current Conversations of the Task Force</a:t>
            </a:r>
          </a:p>
        </p:txBody>
      </p:sp>
      <p:sp>
        <p:nvSpPr>
          <p:cNvPr id="5" name="TextBox 4">
            <a:extLst>
              <a:ext uri="{FF2B5EF4-FFF2-40B4-BE49-F238E27FC236}">
                <a16:creationId xmlns:a16="http://schemas.microsoft.com/office/drawing/2014/main" id="{9BB4D021-F5DD-EAC2-8008-7FBC7B3BBA45}"/>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416009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6"/>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p>
            <a:r>
              <a:rPr lang="en" sz="3200" dirty="0"/>
              <a:t>Who is CSFP?</a:t>
            </a:r>
            <a:endParaRPr sz="3200" dirty="0"/>
          </a:p>
        </p:txBody>
      </p:sp>
      <p:sp>
        <p:nvSpPr>
          <p:cNvPr id="166" name="Google Shape;166;p16"/>
          <p:cNvSpPr txBox="1">
            <a:spLocks noGrp="1"/>
          </p:cNvSpPr>
          <p:nvPr>
            <p:ph type="body" idx="1"/>
          </p:nvPr>
        </p:nvSpPr>
        <p:spPr>
          <a:xfrm>
            <a:off x="1219433" y="1909367"/>
            <a:ext cx="9332800" cy="3999600"/>
          </a:xfrm>
          <a:prstGeom prst="rect">
            <a:avLst/>
          </a:prstGeom>
          <a:noFill/>
          <a:ln>
            <a:noFill/>
          </a:ln>
        </p:spPr>
        <p:txBody>
          <a:bodyPr spcFirstLastPara="1" wrap="square" lIns="0" tIns="0" rIns="0" bIns="0" anchor="t" anchorCtr="0">
            <a:noAutofit/>
          </a:bodyPr>
          <a:lstStyle/>
          <a:p>
            <a:r>
              <a:rPr lang="en" sz="2800" dirty="0"/>
              <a:t>Non-profit, non-partisan</a:t>
            </a:r>
            <a:endParaRPr sz="2800" dirty="0"/>
          </a:p>
          <a:p>
            <a:pPr>
              <a:spcBef>
                <a:spcPts val="0"/>
              </a:spcBef>
            </a:pPr>
            <a:r>
              <a:rPr lang="en" sz="2800" dirty="0"/>
              <a:t>Supported by school district contributions</a:t>
            </a:r>
            <a:endParaRPr sz="2800" dirty="0"/>
          </a:p>
          <a:p>
            <a:pPr>
              <a:spcBef>
                <a:spcPts val="0"/>
              </a:spcBef>
            </a:pPr>
            <a:r>
              <a:rPr lang="en" sz="2800" dirty="0"/>
              <a:t>School finance analysis for local and state policy makers since 1995</a:t>
            </a:r>
            <a:endParaRPr sz="2800" dirty="0"/>
          </a:p>
          <a:p>
            <a:pPr>
              <a:spcBef>
                <a:spcPts val="0"/>
              </a:spcBef>
            </a:pPr>
            <a:r>
              <a:rPr lang="en" sz="2800" dirty="0"/>
              <a:t>Governed by a board comprised of national and state experts on school finance</a:t>
            </a:r>
            <a:endParaRPr sz="2800" dirty="0"/>
          </a:p>
          <a:p>
            <a:pPr marL="0" indent="0">
              <a:buNone/>
            </a:pPr>
            <a:r>
              <a:rPr lang="en" sz="2000" b="1" dirty="0">
                <a:latin typeface="IBM Plex Sans"/>
                <a:ea typeface="IBM Plex Sans"/>
                <a:cs typeface="IBM Plex Sans"/>
                <a:sym typeface="IBM Plex Sans"/>
              </a:rPr>
              <a:t>Our Mission</a:t>
            </a:r>
            <a:r>
              <a:rPr lang="en" sz="2000" dirty="0"/>
              <a:t>: To compile, collect and distribute research-based, non-partisan information and data on topics related to school finance for state and local policymakers. </a:t>
            </a:r>
            <a:r>
              <a:rPr lang="en-US" sz="2000" dirty="0"/>
              <a:t>CSFP also supports school districts by providing expertise, technical assistance and capacity building related to best practices in school finance.</a:t>
            </a:r>
            <a:endParaRPr sz="2000" dirty="0"/>
          </a:p>
        </p:txBody>
      </p:sp>
      <p:sp>
        <p:nvSpPr>
          <p:cNvPr id="167" name="Google Shape;167;p16"/>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600" b="0" i="0" u="none" strike="noStrike" kern="0" cap="none" spc="0" normalizeH="0" baseline="0" noProof="0">
                <a:ln>
                  <a:noFill/>
                </a:ln>
                <a:solidFill>
                  <a:srgbClr val="757C83"/>
                </a:solidFill>
                <a:effectLst/>
                <a:uLnTx/>
                <a:uFillTx/>
                <a:latin typeface="IBM Plex Sans"/>
                <a:sym typeface="IBM Plex Sans"/>
              </a:rPr>
              <a:pPr marL="0" marR="0" lvl="0" indent="0" algn="r" defTabSz="1219170" rtl="0" eaLnBrk="1" fontAlgn="auto" latinLnBrk="0" hangingPunct="1">
                <a:lnSpc>
                  <a:spcPct val="100000"/>
                </a:lnSpc>
                <a:spcBef>
                  <a:spcPts val="0"/>
                </a:spcBef>
                <a:spcAft>
                  <a:spcPts val="0"/>
                </a:spcAft>
                <a:buClr>
                  <a:srgbClr val="000000"/>
                </a:buClr>
                <a:buSzPts val="1200"/>
                <a:buFont typeface="Arial"/>
                <a:buNone/>
                <a:tabLst/>
                <a:defRPr/>
              </a:pPr>
              <a:t>2</a:t>
            </a:fld>
            <a:endParaRPr kumimoji="0" sz="1600" b="0" i="0" u="none" strike="noStrike" kern="0" cap="none" spc="0" normalizeH="0" baseline="0" noProof="0">
              <a:ln>
                <a:noFill/>
              </a:ln>
              <a:solidFill>
                <a:srgbClr val="757C83"/>
              </a:solidFill>
              <a:effectLst/>
              <a:uLnTx/>
              <a:uFillTx/>
              <a:latin typeface="IBM Plex Sans"/>
              <a:sym typeface="IBM Plex Sans"/>
            </a:endParaRPr>
          </a:p>
        </p:txBody>
      </p:sp>
      <p:pic>
        <p:nvPicPr>
          <p:cNvPr id="168" name="Google Shape;168;p16"/>
          <p:cNvPicPr preferRelativeResize="0"/>
          <p:nvPr/>
        </p:nvPicPr>
        <p:blipFill rotWithShape="1">
          <a:blip r:embed="rId3">
            <a:alphaModFix/>
          </a:blip>
          <a:srcRect/>
          <a:stretch/>
        </p:blipFill>
        <p:spPr>
          <a:xfrm>
            <a:off x="4146200" y="52687"/>
            <a:ext cx="3899600" cy="649933"/>
          </a:xfrm>
          <a:prstGeom prst="rect">
            <a:avLst/>
          </a:prstGeom>
          <a:noFill/>
          <a:ln>
            <a:noFill/>
          </a:ln>
        </p:spPr>
      </p:pic>
      <p:sp>
        <p:nvSpPr>
          <p:cNvPr id="2" name="TextBox 1">
            <a:extLst>
              <a:ext uri="{FF2B5EF4-FFF2-40B4-BE49-F238E27FC236}">
                <a16:creationId xmlns:a16="http://schemas.microsoft.com/office/drawing/2014/main" id="{3DE687C8-6F36-7B71-CBD5-6861B121EC27}"/>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4209BC-CF13-716B-F14D-E6D4FF8BF08D}"/>
              </a:ext>
            </a:extLst>
          </p:cNvPr>
          <p:cNvSpPr>
            <a:spLocks noGrp="1"/>
          </p:cNvSpPr>
          <p:nvPr>
            <p:ph type="body" idx="1"/>
          </p:nvPr>
        </p:nvSpPr>
        <p:spPr/>
        <p:txBody>
          <a:bodyPr/>
          <a:lstStyle/>
          <a:p>
            <a:r>
              <a:rPr lang="en-US" dirty="0"/>
              <a:t>Recommendation for adequacy studies to be funded through an additional supplemental bill so that work can be done based upon actual costs of this analysis.</a:t>
            </a:r>
          </a:p>
          <a:p>
            <a:r>
              <a:rPr lang="en-US" dirty="0"/>
              <a:t>Recommendation for CSI Mill Levy Match to be implemented.</a:t>
            </a:r>
          </a:p>
          <a:p>
            <a:r>
              <a:rPr lang="en-US" dirty="0"/>
              <a:t>Recommendation for the legislature to readdress mill levy match for all school districts.</a:t>
            </a:r>
          </a:p>
        </p:txBody>
      </p:sp>
      <p:sp>
        <p:nvSpPr>
          <p:cNvPr id="3" name="Slide Number Placeholder 2">
            <a:extLst>
              <a:ext uri="{FF2B5EF4-FFF2-40B4-BE49-F238E27FC236}">
                <a16:creationId xmlns:a16="http://schemas.microsoft.com/office/drawing/2014/main" id="{7E7ECDE0-9118-30EC-F023-DC151B335680}"/>
              </a:ext>
            </a:extLst>
          </p:cNvPr>
          <p:cNvSpPr>
            <a:spLocks noGrp="1"/>
          </p:cNvSpPr>
          <p:nvPr>
            <p:ph type="sldNum" idx="12"/>
          </p:nvPr>
        </p:nvSpPr>
        <p:spPr/>
        <p:txBody>
          <a:bodyPr/>
          <a:lstStyle/>
          <a:p>
            <a:fld id="{00000000-1234-1234-1234-123412341234}" type="slidenum">
              <a:rPr lang="en" smtClean="0"/>
              <a:pPr/>
              <a:t>20</a:t>
            </a:fld>
            <a:endParaRPr lang="en"/>
          </a:p>
        </p:txBody>
      </p:sp>
      <p:sp>
        <p:nvSpPr>
          <p:cNvPr id="4" name="Title 3">
            <a:extLst>
              <a:ext uri="{FF2B5EF4-FFF2-40B4-BE49-F238E27FC236}">
                <a16:creationId xmlns:a16="http://schemas.microsoft.com/office/drawing/2014/main" id="{C799BAC7-C014-9685-4B50-0E26757DA592}"/>
              </a:ext>
            </a:extLst>
          </p:cNvPr>
          <p:cNvSpPr>
            <a:spLocks noGrp="1"/>
          </p:cNvSpPr>
          <p:nvPr>
            <p:ph type="title"/>
          </p:nvPr>
        </p:nvSpPr>
        <p:spPr/>
        <p:txBody>
          <a:bodyPr/>
          <a:lstStyle/>
          <a:p>
            <a:r>
              <a:rPr lang="en-US" dirty="0"/>
              <a:t>Recap of Meeting #7</a:t>
            </a:r>
          </a:p>
        </p:txBody>
      </p:sp>
    </p:spTree>
    <p:extLst>
      <p:ext uri="{BB962C8B-B14F-4D97-AF65-F5344CB8AC3E}">
        <p14:creationId xmlns:p14="http://schemas.microsoft.com/office/powerpoint/2010/main" val="490193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3CF67F-83D2-B0B8-071B-F4D748C23E1E}"/>
              </a:ext>
            </a:extLst>
          </p:cNvPr>
          <p:cNvSpPr>
            <a:spLocks noGrp="1"/>
          </p:cNvSpPr>
          <p:nvPr>
            <p:ph type="body" idx="1"/>
          </p:nvPr>
        </p:nvSpPr>
        <p:spPr/>
        <p:txBody>
          <a:bodyPr/>
          <a:lstStyle/>
          <a:p>
            <a:r>
              <a:rPr lang="en-US" dirty="0"/>
              <a:t>Base amount of funding needs to be increased.</a:t>
            </a:r>
          </a:p>
          <a:p>
            <a:r>
              <a:rPr lang="en-US" dirty="0"/>
              <a:t>Ongoing discussion of cost-of-living, cost of doing business, a wage index, and CWIFT.</a:t>
            </a:r>
          </a:p>
          <a:p>
            <a:r>
              <a:rPr lang="en-US" dirty="0"/>
              <a:t>Ongoing discussion of size, remoteness, sparsity, and size adjustments within student characteristics.</a:t>
            </a:r>
          </a:p>
          <a:p>
            <a:r>
              <a:rPr lang="en-US" dirty="0"/>
              <a:t>Trying to find a balance of what might be phased in regarding changes to the school finance formula.</a:t>
            </a:r>
          </a:p>
        </p:txBody>
      </p:sp>
      <p:sp>
        <p:nvSpPr>
          <p:cNvPr id="3" name="Slide Number Placeholder 2">
            <a:extLst>
              <a:ext uri="{FF2B5EF4-FFF2-40B4-BE49-F238E27FC236}">
                <a16:creationId xmlns:a16="http://schemas.microsoft.com/office/drawing/2014/main" id="{6D29D119-BE01-9907-7971-EAB229921C3A}"/>
              </a:ext>
            </a:extLst>
          </p:cNvPr>
          <p:cNvSpPr>
            <a:spLocks noGrp="1"/>
          </p:cNvSpPr>
          <p:nvPr>
            <p:ph type="sldNum" idx="12"/>
          </p:nvPr>
        </p:nvSpPr>
        <p:spPr/>
        <p:txBody>
          <a:bodyPr/>
          <a:lstStyle/>
          <a:p>
            <a:fld id="{00000000-1234-1234-1234-123412341234}" type="slidenum">
              <a:rPr lang="en" smtClean="0"/>
              <a:pPr/>
              <a:t>21</a:t>
            </a:fld>
            <a:endParaRPr lang="en"/>
          </a:p>
        </p:txBody>
      </p:sp>
      <p:sp>
        <p:nvSpPr>
          <p:cNvPr id="4" name="Title 3">
            <a:extLst>
              <a:ext uri="{FF2B5EF4-FFF2-40B4-BE49-F238E27FC236}">
                <a16:creationId xmlns:a16="http://schemas.microsoft.com/office/drawing/2014/main" id="{2EA08378-5284-3AA4-DF3A-AC3D792EBD25}"/>
              </a:ext>
            </a:extLst>
          </p:cNvPr>
          <p:cNvSpPr>
            <a:spLocks noGrp="1"/>
          </p:cNvSpPr>
          <p:nvPr>
            <p:ph type="title"/>
          </p:nvPr>
        </p:nvSpPr>
        <p:spPr/>
        <p:txBody>
          <a:bodyPr/>
          <a:lstStyle/>
          <a:p>
            <a:r>
              <a:rPr lang="en-US" dirty="0"/>
              <a:t>Recap of Meeting #7 (cont’d)</a:t>
            </a:r>
          </a:p>
        </p:txBody>
      </p:sp>
    </p:spTree>
    <p:extLst>
      <p:ext uri="{BB962C8B-B14F-4D97-AF65-F5344CB8AC3E}">
        <p14:creationId xmlns:p14="http://schemas.microsoft.com/office/powerpoint/2010/main" val="1063799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0FD312-12B1-20B7-21D2-9E2671307F38}"/>
              </a:ext>
            </a:extLst>
          </p:cNvPr>
          <p:cNvSpPr>
            <a:spLocks noGrp="1"/>
          </p:cNvSpPr>
          <p:nvPr>
            <p:ph type="body" idx="1"/>
          </p:nvPr>
        </p:nvSpPr>
        <p:spPr/>
        <p:txBody>
          <a:bodyPr/>
          <a:lstStyle/>
          <a:p>
            <a:r>
              <a:rPr lang="en-US" dirty="0"/>
              <a:t>No districts should be getting less money than they currently are.</a:t>
            </a:r>
          </a:p>
          <a:p>
            <a:r>
              <a:rPr lang="en-US" dirty="0"/>
              <a:t>Accommodations around economies of scale, size – are challenging.</a:t>
            </a:r>
          </a:p>
          <a:p>
            <a:r>
              <a:rPr lang="en-US" dirty="0"/>
              <a:t>Still waiting on at-risk data</a:t>
            </a:r>
          </a:p>
          <a:p>
            <a:r>
              <a:rPr lang="en-US" dirty="0"/>
              <a:t>Next meeting – modeling to be moved forward for final report in January  </a:t>
            </a:r>
          </a:p>
          <a:p>
            <a:pPr marL="101598" indent="0">
              <a:buNone/>
            </a:pPr>
            <a:r>
              <a:rPr lang="en-US" i="1" dirty="0"/>
              <a:t>(Next meeting December 12</a:t>
            </a:r>
            <a:r>
              <a:rPr lang="en-US" i="1" baseline="30000" dirty="0"/>
              <a:t>th</a:t>
            </a:r>
            <a:r>
              <a:rPr lang="en-US" i="1" dirty="0"/>
              <a:t>)</a:t>
            </a:r>
          </a:p>
        </p:txBody>
      </p:sp>
      <p:sp>
        <p:nvSpPr>
          <p:cNvPr id="3" name="Slide Number Placeholder 2">
            <a:extLst>
              <a:ext uri="{FF2B5EF4-FFF2-40B4-BE49-F238E27FC236}">
                <a16:creationId xmlns:a16="http://schemas.microsoft.com/office/drawing/2014/main" id="{3DD0131C-5455-B2B2-4573-264CE2E604B1}"/>
              </a:ext>
            </a:extLst>
          </p:cNvPr>
          <p:cNvSpPr>
            <a:spLocks noGrp="1"/>
          </p:cNvSpPr>
          <p:nvPr>
            <p:ph type="sldNum" idx="12"/>
          </p:nvPr>
        </p:nvSpPr>
        <p:spPr/>
        <p:txBody>
          <a:bodyPr/>
          <a:lstStyle/>
          <a:p>
            <a:fld id="{00000000-1234-1234-1234-123412341234}" type="slidenum">
              <a:rPr lang="en" smtClean="0"/>
              <a:pPr/>
              <a:t>22</a:t>
            </a:fld>
            <a:endParaRPr lang="en"/>
          </a:p>
        </p:txBody>
      </p:sp>
      <p:sp>
        <p:nvSpPr>
          <p:cNvPr id="4" name="Title 3">
            <a:extLst>
              <a:ext uri="{FF2B5EF4-FFF2-40B4-BE49-F238E27FC236}">
                <a16:creationId xmlns:a16="http://schemas.microsoft.com/office/drawing/2014/main" id="{90244838-4FB6-F4BE-7AE0-C3E276B2EC1A}"/>
              </a:ext>
            </a:extLst>
          </p:cNvPr>
          <p:cNvSpPr>
            <a:spLocks noGrp="1"/>
          </p:cNvSpPr>
          <p:nvPr>
            <p:ph type="title"/>
          </p:nvPr>
        </p:nvSpPr>
        <p:spPr/>
        <p:txBody>
          <a:bodyPr/>
          <a:lstStyle/>
          <a:p>
            <a:r>
              <a:rPr lang="en-US" dirty="0"/>
              <a:t>Ongoing Discussions</a:t>
            </a:r>
          </a:p>
        </p:txBody>
      </p:sp>
    </p:spTree>
    <p:extLst>
      <p:ext uri="{BB962C8B-B14F-4D97-AF65-F5344CB8AC3E}">
        <p14:creationId xmlns:p14="http://schemas.microsoft.com/office/powerpoint/2010/main" val="1268385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1D0D2C-5970-BDBE-717E-E9588F8ACE98}"/>
              </a:ext>
            </a:extLst>
          </p:cNvPr>
          <p:cNvSpPr>
            <a:spLocks noGrp="1"/>
          </p:cNvSpPr>
          <p:nvPr>
            <p:ph type="body" idx="1"/>
          </p:nvPr>
        </p:nvSpPr>
        <p:spPr/>
        <p:txBody>
          <a:bodyPr/>
          <a:lstStyle/>
          <a:p>
            <a:pPr marL="608965" indent="-507365"/>
            <a:r>
              <a:rPr lang="en-US" dirty="0"/>
              <a:t>What are Adequacy/Costing Our Studies?</a:t>
            </a:r>
            <a:endParaRPr lang="en-US"/>
          </a:p>
          <a:p>
            <a:pPr marL="608965" indent="-507365"/>
            <a:r>
              <a:rPr lang="en-US" dirty="0"/>
              <a:t>What did the task force determine to be the 3 of 4 methods?</a:t>
            </a:r>
          </a:p>
          <a:p>
            <a:pPr marL="608965" indent="-507365"/>
            <a:r>
              <a:rPr lang="en-US" dirty="0"/>
              <a:t>Professional Judgment</a:t>
            </a:r>
          </a:p>
          <a:p>
            <a:pPr marL="608965" indent="-507365"/>
            <a:r>
              <a:rPr lang="en-US" dirty="0"/>
              <a:t>Evidence Based</a:t>
            </a:r>
          </a:p>
          <a:p>
            <a:pPr marL="608965" indent="-507365"/>
            <a:r>
              <a:rPr lang="en-US" dirty="0"/>
              <a:t>Statistical/Educational Cost Function</a:t>
            </a:r>
          </a:p>
        </p:txBody>
      </p:sp>
      <p:sp>
        <p:nvSpPr>
          <p:cNvPr id="3" name="Slide Number Placeholder 2">
            <a:extLst>
              <a:ext uri="{FF2B5EF4-FFF2-40B4-BE49-F238E27FC236}">
                <a16:creationId xmlns:a16="http://schemas.microsoft.com/office/drawing/2014/main" id="{F6D00186-8FA5-7926-47A4-A2EA8245CBD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600" b="0" i="0" u="none" strike="noStrike" kern="1200" cap="none" spc="0" normalizeH="0" baseline="0" noProof="0" smtClean="0">
                <a:ln>
                  <a:noFill/>
                </a:ln>
                <a:solidFill>
                  <a:srgbClr val="757C83"/>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lang="en" sz="1600" b="0" i="0" u="none" strike="noStrike" kern="1200" cap="none" spc="0" normalizeH="0" baseline="0" noProof="0">
              <a:ln>
                <a:noFill/>
              </a:ln>
              <a:solidFill>
                <a:srgbClr val="757C83"/>
              </a:solidFill>
              <a:effectLst/>
              <a:uLnTx/>
              <a:uFillTx/>
              <a:latin typeface="IBM Plex Sans"/>
              <a:sym typeface="IBM Plex Sans"/>
            </a:endParaRPr>
          </a:p>
        </p:txBody>
      </p:sp>
      <p:sp>
        <p:nvSpPr>
          <p:cNvPr id="4" name="Title 3">
            <a:extLst>
              <a:ext uri="{FF2B5EF4-FFF2-40B4-BE49-F238E27FC236}">
                <a16:creationId xmlns:a16="http://schemas.microsoft.com/office/drawing/2014/main" id="{BC94F282-F1C9-BAD8-9EC5-FF09D79E5A3F}"/>
              </a:ext>
            </a:extLst>
          </p:cNvPr>
          <p:cNvSpPr>
            <a:spLocks noGrp="1"/>
          </p:cNvSpPr>
          <p:nvPr>
            <p:ph type="title"/>
          </p:nvPr>
        </p:nvSpPr>
        <p:spPr/>
        <p:txBody>
          <a:bodyPr/>
          <a:lstStyle/>
          <a:p>
            <a:r>
              <a:rPr lang="en-US" dirty="0"/>
              <a:t>Adequacy Studies</a:t>
            </a:r>
          </a:p>
        </p:txBody>
      </p:sp>
      <p:sp>
        <p:nvSpPr>
          <p:cNvPr id="5" name="TextBox 4">
            <a:extLst>
              <a:ext uri="{FF2B5EF4-FFF2-40B4-BE49-F238E27FC236}">
                <a16:creationId xmlns:a16="http://schemas.microsoft.com/office/drawing/2014/main" id="{FBEDCD4E-3E30-1E81-2D36-E34D04F0F9BC}"/>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631699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143894-D6DA-E977-8B2C-FC345F660875}"/>
              </a:ext>
            </a:extLst>
          </p:cNvPr>
          <p:cNvSpPr>
            <a:spLocks noGrp="1"/>
          </p:cNvSpPr>
          <p:nvPr>
            <p:ph type="sldNum" idx="12"/>
          </p:nvPr>
        </p:nvSpPr>
        <p:spPr/>
        <p:txBody>
          <a:bodyPr/>
          <a:lstStyle/>
          <a:p>
            <a:fld id="{00000000-1234-1234-1234-123412341234}" type="slidenum">
              <a:rPr lang="en" smtClean="0"/>
              <a:pPr/>
              <a:t>24</a:t>
            </a:fld>
            <a:endParaRPr lang="en"/>
          </a:p>
        </p:txBody>
      </p:sp>
      <p:pic>
        <p:nvPicPr>
          <p:cNvPr id="5" name="Picture 4">
            <a:extLst>
              <a:ext uri="{FF2B5EF4-FFF2-40B4-BE49-F238E27FC236}">
                <a16:creationId xmlns:a16="http://schemas.microsoft.com/office/drawing/2014/main" id="{DD9749C6-0A90-3DBA-DCF7-E85EF3C36A27}"/>
              </a:ext>
            </a:extLst>
          </p:cNvPr>
          <p:cNvPicPr>
            <a:picLocks noChangeAspect="1"/>
          </p:cNvPicPr>
          <p:nvPr/>
        </p:nvPicPr>
        <p:blipFill>
          <a:blip r:embed="rId2"/>
          <a:stretch>
            <a:fillRect/>
          </a:stretch>
        </p:blipFill>
        <p:spPr>
          <a:xfrm>
            <a:off x="1475131" y="116595"/>
            <a:ext cx="9241737" cy="6741405"/>
          </a:xfrm>
          <a:prstGeom prst="rect">
            <a:avLst/>
          </a:prstGeom>
        </p:spPr>
      </p:pic>
    </p:spTree>
    <p:extLst>
      <p:ext uri="{BB962C8B-B14F-4D97-AF65-F5344CB8AC3E}">
        <p14:creationId xmlns:p14="http://schemas.microsoft.com/office/powerpoint/2010/main" val="2245981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7CF16-5DA5-2407-5A2A-C4E9C94852F5}"/>
              </a:ext>
            </a:extLst>
          </p:cNvPr>
          <p:cNvSpPr>
            <a:spLocks noGrp="1"/>
          </p:cNvSpPr>
          <p:nvPr>
            <p:ph type="body" idx="1"/>
          </p:nvPr>
        </p:nvSpPr>
        <p:spPr/>
        <p:txBody>
          <a:bodyPr/>
          <a:lstStyle/>
          <a:p>
            <a:pPr marL="101600" indent="0">
              <a:buNone/>
            </a:pPr>
            <a:r>
              <a:rPr lang="en-US" sz="3200" b="1" i="1" dirty="0"/>
              <a:t>If you want to have updates on this process, please give me your name and email before you leave today.</a:t>
            </a:r>
          </a:p>
        </p:txBody>
      </p:sp>
      <p:sp>
        <p:nvSpPr>
          <p:cNvPr id="3" name="Slide Number Placeholder 2">
            <a:extLst>
              <a:ext uri="{FF2B5EF4-FFF2-40B4-BE49-F238E27FC236}">
                <a16:creationId xmlns:a16="http://schemas.microsoft.com/office/drawing/2014/main" id="{4F61197A-051C-62A6-486E-DEC57DE1BCCC}"/>
              </a:ext>
            </a:extLst>
          </p:cNvPr>
          <p:cNvSpPr>
            <a:spLocks noGrp="1"/>
          </p:cNvSpPr>
          <p:nvPr>
            <p:ph type="sldNum" idx="12"/>
          </p:nvPr>
        </p:nvSpPr>
        <p:spPr/>
        <p:txBody>
          <a:bodyPr/>
          <a:lstStyle/>
          <a:p>
            <a:fld id="{00000000-1234-1234-1234-123412341234}" type="slidenum">
              <a:rPr lang="en" smtClean="0"/>
              <a:pPr/>
              <a:t>25</a:t>
            </a:fld>
            <a:endParaRPr lang="en"/>
          </a:p>
        </p:txBody>
      </p:sp>
      <p:sp>
        <p:nvSpPr>
          <p:cNvPr id="4" name="Title 3">
            <a:extLst>
              <a:ext uri="{FF2B5EF4-FFF2-40B4-BE49-F238E27FC236}">
                <a16:creationId xmlns:a16="http://schemas.microsoft.com/office/drawing/2014/main" id="{9DFEC022-07A9-11B4-C773-6CA7D11331C1}"/>
              </a:ext>
            </a:extLst>
          </p:cNvPr>
          <p:cNvSpPr>
            <a:spLocks noGrp="1"/>
          </p:cNvSpPr>
          <p:nvPr>
            <p:ph type="title"/>
          </p:nvPr>
        </p:nvSpPr>
        <p:spPr/>
        <p:txBody>
          <a:bodyPr/>
          <a:lstStyle/>
          <a:p>
            <a:r>
              <a:rPr lang="en-US" dirty="0"/>
              <a:t>Question – Are you aware of this task force?</a:t>
            </a:r>
          </a:p>
        </p:txBody>
      </p:sp>
      <p:sp>
        <p:nvSpPr>
          <p:cNvPr id="5" name="TextBox 4">
            <a:extLst>
              <a:ext uri="{FF2B5EF4-FFF2-40B4-BE49-F238E27FC236}">
                <a16:creationId xmlns:a16="http://schemas.microsoft.com/office/drawing/2014/main" id="{DD95F7DF-61A2-7F0D-6285-36FC32BAD9D4}"/>
              </a:ext>
            </a:extLst>
          </p:cNvPr>
          <p:cNvSpPr txBox="1"/>
          <p:nvPr/>
        </p:nvSpPr>
        <p:spPr>
          <a:xfrm>
            <a:off x="501445" y="6512888"/>
            <a:ext cx="15751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57C83"/>
                </a:solidFill>
                <a:effectLst/>
                <a:uLnTx/>
                <a:uFillTx/>
                <a:latin typeface="Arial"/>
                <a:ea typeface="+mn-ea"/>
                <a:cs typeface="+mn-cs"/>
              </a:rPr>
              <a:t>December 2023</a:t>
            </a:r>
          </a:p>
        </p:txBody>
      </p:sp>
    </p:spTree>
    <p:extLst>
      <p:ext uri="{BB962C8B-B14F-4D97-AF65-F5344CB8AC3E}">
        <p14:creationId xmlns:p14="http://schemas.microsoft.com/office/powerpoint/2010/main" val="2013491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F5A0-3566-AC85-127E-3C3E63AB3C58}"/>
              </a:ext>
            </a:extLst>
          </p:cNvPr>
          <p:cNvSpPr>
            <a:spLocks noGrp="1"/>
          </p:cNvSpPr>
          <p:nvPr>
            <p:ph type="ctrTitle"/>
          </p:nvPr>
        </p:nvSpPr>
        <p:spPr/>
        <p:txBody>
          <a:bodyPr/>
          <a:lstStyle/>
          <a:p>
            <a:r>
              <a:rPr lang="en-US" dirty="0"/>
              <a:t>Changes to At-Risk Measure</a:t>
            </a:r>
          </a:p>
        </p:txBody>
      </p:sp>
    </p:spTree>
    <p:extLst>
      <p:ext uri="{BB962C8B-B14F-4D97-AF65-F5344CB8AC3E}">
        <p14:creationId xmlns:p14="http://schemas.microsoft.com/office/powerpoint/2010/main" val="1870451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B79D40-8309-D9DB-00F2-9C702093FF7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600" b="0" i="0" u="none" strike="noStrike" kern="1200" cap="none" spc="0" normalizeH="0" baseline="0" noProof="0">
                <a:ln>
                  <a:noFill/>
                </a:ln>
                <a:solidFill>
                  <a:srgbClr val="757C83"/>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lang="en" sz="1600" b="0" i="0" u="none" strike="noStrike" kern="1200" cap="none" spc="0" normalizeH="0" baseline="0" noProof="0">
              <a:ln>
                <a:noFill/>
              </a:ln>
              <a:solidFill>
                <a:srgbClr val="757C83"/>
              </a:solidFill>
              <a:effectLst/>
              <a:uLnTx/>
              <a:uFillTx/>
              <a:latin typeface="IBM Plex Sans"/>
              <a:sym typeface="IBM Plex Sans"/>
            </a:endParaRPr>
          </a:p>
        </p:txBody>
      </p:sp>
      <p:sp>
        <p:nvSpPr>
          <p:cNvPr id="4" name="Title 3">
            <a:extLst>
              <a:ext uri="{FF2B5EF4-FFF2-40B4-BE49-F238E27FC236}">
                <a16:creationId xmlns:a16="http://schemas.microsoft.com/office/drawing/2014/main" id="{367CAD89-223D-59EB-B95E-F3AB3684BEB6}"/>
              </a:ext>
            </a:extLst>
          </p:cNvPr>
          <p:cNvSpPr>
            <a:spLocks noGrp="1"/>
          </p:cNvSpPr>
          <p:nvPr>
            <p:ph type="title"/>
          </p:nvPr>
        </p:nvSpPr>
        <p:spPr/>
        <p:txBody>
          <a:bodyPr/>
          <a:lstStyle/>
          <a:p>
            <a:r>
              <a:rPr lang="en-US" sz="2800"/>
              <a:t>New At-Risk Measure Basic Principles</a:t>
            </a:r>
          </a:p>
        </p:txBody>
      </p:sp>
      <p:sp>
        <p:nvSpPr>
          <p:cNvPr id="5" name="TextBox 4">
            <a:extLst>
              <a:ext uri="{FF2B5EF4-FFF2-40B4-BE49-F238E27FC236}">
                <a16:creationId xmlns:a16="http://schemas.microsoft.com/office/drawing/2014/main" id="{4461F18F-7913-2341-F8F0-57323EE03546}"/>
              </a:ext>
            </a:extLst>
          </p:cNvPr>
          <p:cNvSpPr txBox="1"/>
          <p:nvPr/>
        </p:nvSpPr>
        <p:spPr>
          <a:xfrm>
            <a:off x="635000" y="2439085"/>
            <a:ext cx="3879272" cy="3960764"/>
          </a:xfrm>
          <a:prstGeom prst="rect">
            <a:avLst/>
          </a:prstGeom>
          <a:noFill/>
          <a:ln>
            <a:solidFill>
              <a:schemeClr val="tx1"/>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a:ln>
                  <a:noFill/>
                </a:ln>
                <a:solidFill>
                  <a:srgbClr val="061E3A"/>
                </a:solidFill>
                <a:effectLst/>
                <a:uLnTx/>
                <a:uFillTx/>
                <a:latin typeface="Arial"/>
                <a:ea typeface="+mn-ea"/>
                <a:cs typeface="+mn-cs"/>
              </a:rPr>
              <a:t>Identified Student Percentage (ISP)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67" b="0" i="0" u="none" strike="noStrike" kern="1200" cap="none" spc="0" normalizeH="0" baseline="0" noProof="0">
              <a:ln>
                <a:noFill/>
              </a:ln>
              <a:solidFill>
                <a:srgbClr val="061E3A"/>
              </a:solidFill>
              <a:effectLst/>
              <a:uLnTx/>
              <a:uFillTx/>
              <a:latin typeface="Arial"/>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2267" b="0" i="0" u="none" strike="noStrike" kern="1200" cap="none" spc="0" normalizeH="0" baseline="0" noProof="0">
                <a:ln>
                  <a:noFill/>
                </a:ln>
                <a:solidFill>
                  <a:srgbClr val="061E3A"/>
                </a:solidFill>
                <a:effectLst/>
                <a:uLnTx/>
                <a:uFillTx/>
                <a:latin typeface="Arial"/>
                <a:ea typeface="+mn-ea"/>
                <a:cs typeface="+mn-cs"/>
              </a:rPr>
              <a:t>Directly certified students (SNAP, TANF, migrant)</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2267" b="0" i="0" u="none" strike="noStrike" kern="1200" cap="none" spc="0" normalizeH="0" baseline="0" noProof="0">
                <a:ln>
                  <a:noFill/>
                </a:ln>
                <a:solidFill>
                  <a:srgbClr val="061E3A"/>
                </a:solidFill>
                <a:effectLst/>
                <a:uLnTx/>
                <a:uFillTx/>
                <a:latin typeface="Arial"/>
                <a:ea typeface="+mn-ea"/>
                <a:cs typeface="+mn-cs"/>
              </a:rPr>
              <a:t>Students categorically eligible for free meals (homeless, foster, Head Start, etc.)</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2267" b="0" i="1" u="none" strike="noStrike" kern="1200" cap="none" spc="0" normalizeH="0" baseline="0" noProof="0">
                <a:ln>
                  <a:noFill/>
                </a:ln>
                <a:solidFill>
                  <a:srgbClr val="061E3A"/>
                </a:solidFill>
                <a:effectLst/>
                <a:uLnTx/>
                <a:uFillTx/>
                <a:latin typeface="Arial"/>
                <a:ea typeface="+mn-ea"/>
                <a:cs typeface="+mn-cs"/>
              </a:rPr>
              <a:t>Now includes Medicaid and CHP+</a:t>
            </a:r>
          </a:p>
        </p:txBody>
      </p:sp>
      <p:sp>
        <p:nvSpPr>
          <p:cNvPr id="6" name="TextBox 5">
            <a:extLst>
              <a:ext uri="{FF2B5EF4-FFF2-40B4-BE49-F238E27FC236}">
                <a16:creationId xmlns:a16="http://schemas.microsoft.com/office/drawing/2014/main" id="{91D18F60-86F9-F9C9-345C-A9E875354242}"/>
              </a:ext>
            </a:extLst>
          </p:cNvPr>
          <p:cNvSpPr txBox="1"/>
          <p:nvPr/>
        </p:nvSpPr>
        <p:spPr>
          <a:xfrm>
            <a:off x="6455229" y="2412811"/>
            <a:ext cx="4028043" cy="3611886"/>
          </a:xfrm>
          <a:prstGeom prst="rect">
            <a:avLst/>
          </a:prstGeom>
          <a:noFill/>
          <a:ln>
            <a:solidFill>
              <a:schemeClr val="tx1"/>
            </a:solidFill>
          </a:ln>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a:ln>
                  <a:noFill/>
                </a:ln>
                <a:solidFill>
                  <a:srgbClr val="061E3A"/>
                </a:solidFill>
                <a:effectLst/>
                <a:uLnTx/>
                <a:uFillTx/>
                <a:latin typeface="Arial"/>
                <a:ea typeface="+mn-ea"/>
                <a:cs typeface="+mn-cs"/>
              </a:rPr>
              <a:t>Neighborhood Socio Economic (SES) Index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67" b="0" i="0" u="none" strike="noStrike" kern="1200" cap="none" spc="0" normalizeH="0" baseline="0" noProof="0">
              <a:ln>
                <a:noFill/>
              </a:ln>
              <a:solidFill>
                <a:srgbClr val="061E3A"/>
              </a:solidFill>
              <a:effectLst/>
              <a:uLnTx/>
              <a:uFillTx/>
              <a:latin typeface="Arial"/>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2267" b="0" i="0" u="none" strike="noStrike" kern="1200" cap="none" spc="0" normalizeH="0" baseline="0" noProof="0">
                <a:ln>
                  <a:noFill/>
                </a:ln>
                <a:solidFill>
                  <a:srgbClr val="061E3A"/>
                </a:solidFill>
                <a:effectLst/>
                <a:uLnTx/>
                <a:uFillTx/>
                <a:latin typeface="Arial"/>
                <a:ea typeface="+mn-ea"/>
                <a:cs typeface="+mn-cs"/>
              </a:rPr>
              <a:t>Census-based neighborhood indicators</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2267" b="0" i="0" u="none" strike="noStrike" kern="1200" cap="none" spc="0" normalizeH="0" baseline="0" noProof="0">
                <a:ln>
                  <a:noFill/>
                </a:ln>
                <a:solidFill>
                  <a:srgbClr val="061E3A"/>
                </a:solidFill>
                <a:effectLst/>
                <a:uLnTx/>
                <a:uFillTx/>
                <a:latin typeface="Arial"/>
                <a:ea typeface="+mn-ea"/>
                <a:cs typeface="+mn-cs"/>
              </a:rPr>
              <a:t>Every student assigned a census block based on their physical address</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2267" b="0" i="0" u="none" strike="noStrike" kern="1200" cap="none" spc="0" normalizeH="0" baseline="0" noProof="0">
                <a:ln>
                  <a:noFill/>
                </a:ln>
                <a:solidFill>
                  <a:srgbClr val="061E3A"/>
                </a:solidFill>
                <a:effectLst/>
                <a:uLnTx/>
                <a:uFillTx/>
                <a:latin typeface="Arial"/>
                <a:ea typeface="+mn-ea"/>
                <a:cs typeface="+mn-cs"/>
              </a:rPr>
              <a:t>Many indicators to choose from</a:t>
            </a:r>
          </a:p>
        </p:txBody>
      </p:sp>
      <p:sp>
        <p:nvSpPr>
          <p:cNvPr id="7" name="TextBox 6">
            <a:extLst>
              <a:ext uri="{FF2B5EF4-FFF2-40B4-BE49-F238E27FC236}">
                <a16:creationId xmlns:a16="http://schemas.microsoft.com/office/drawing/2014/main" id="{BACFEC29-17D9-07F7-7261-7FAA204D5D8D}"/>
              </a:ext>
            </a:extLst>
          </p:cNvPr>
          <p:cNvSpPr txBox="1"/>
          <p:nvPr/>
        </p:nvSpPr>
        <p:spPr>
          <a:xfrm>
            <a:off x="5126182" y="3697539"/>
            <a:ext cx="3657599" cy="86177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2C1D3"/>
                </a:solidFill>
                <a:effectLst/>
                <a:uLnTx/>
                <a:uFillTx/>
                <a:latin typeface="Arial"/>
                <a:ea typeface="+mn-ea"/>
                <a:cs typeface="+mn-cs"/>
              </a:rPr>
              <a:t>+</a:t>
            </a:r>
          </a:p>
        </p:txBody>
      </p:sp>
      <p:sp>
        <p:nvSpPr>
          <p:cNvPr id="2" name="TextBox 1">
            <a:extLst>
              <a:ext uri="{FF2B5EF4-FFF2-40B4-BE49-F238E27FC236}">
                <a16:creationId xmlns:a16="http://schemas.microsoft.com/office/drawing/2014/main" id="{67146B5A-FA3C-9F34-ADAF-0C1949A9D92E}"/>
              </a:ext>
            </a:extLst>
          </p:cNvPr>
          <p:cNvSpPr txBox="1"/>
          <p:nvPr/>
        </p:nvSpPr>
        <p:spPr>
          <a:xfrm>
            <a:off x="7212724" y="3368095"/>
            <a:ext cx="3657600" cy="51289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33" b="0" i="0" u="none" strike="noStrike" kern="1200" cap="none" spc="0" normalizeH="0" baseline="0" noProof="0">
              <a:ln>
                <a:noFill/>
              </a:ln>
              <a:solidFill>
                <a:srgbClr val="061E3A"/>
              </a:solidFill>
              <a:effectLst/>
              <a:uLnTx/>
              <a:uFillTx/>
              <a:latin typeface="Arial"/>
              <a:ea typeface="+mn-ea"/>
              <a:cs typeface="+mn-cs"/>
            </a:endParaRPr>
          </a:p>
        </p:txBody>
      </p:sp>
      <p:sp>
        <p:nvSpPr>
          <p:cNvPr id="8" name="TextBox 7">
            <a:extLst>
              <a:ext uri="{FF2B5EF4-FFF2-40B4-BE49-F238E27FC236}">
                <a16:creationId xmlns:a16="http://schemas.microsoft.com/office/drawing/2014/main" id="{1C5E56BD-6B12-D79E-7413-7B6EEC3F9CC0}"/>
              </a:ext>
            </a:extLst>
          </p:cNvPr>
          <p:cNvSpPr txBox="1"/>
          <p:nvPr/>
        </p:nvSpPr>
        <p:spPr>
          <a:xfrm>
            <a:off x="583259" y="1994369"/>
            <a:ext cx="37817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IBM Plex Sans Light"/>
                <a:ea typeface="+mn-ea"/>
                <a:cs typeface="Arial"/>
              </a:rPr>
              <a:t>Replaces FRL count with ISP...</a:t>
            </a:r>
            <a:endParaRPr kumimoji="0" lang="en-US" sz="1800" b="1" i="0" u="none" strike="noStrike" kern="1200" cap="none" spc="0" normalizeH="0" baseline="0" noProof="0">
              <a:ln>
                <a:noFill/>
              </a:ln>
              <a:solidFill>
                <a:srgbClr val="FF0000"/>
              </a:solidFill>
              <a:effectLst/>
              <a:uLnTx/>
              <a:uFillTx/>
              <a:latin typeface="IBM Plex Sans Light"/>
              <a:ea typeface="+mn-ea"/>
              <a:cs typeface="+mn-cs"/>
            </a:endParaRPr>
          </a:p>
        </p:txBody>
      </p:sp>
      <p:sp>
        <p:nvSpPr>
          <p:cNvPr id="9" name="TextBox 8">
            <a:extLst>
              <a:ext uri="{FF2B5EF4-FFF2-40B4-BE49-F238E27FC236}">
                <a16:creationId xmlns:a16="http://schemas.microsoft.com/office/drawing/2014/main" id="{88BE6097-9A0A-3CC7-C790-4D1E255A1C0E}"/>
              </a:ext>
            </a:extLst>
          </p:cNvPr>
          <p:cNvSpPr txBox="1"/>
          <p:nvPr/>
        </p:nvSpPr>
        <p:spPr>
          <a:xfrm>
            <a:off x="6509926" y="1994369"/>
            <a:ext cx="37817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IBM Plex Sans Light"/>
                <a:ea typeface="+mn-ea"/>
                <a:cs typeface="Arial"/>
              </a:rPr>
              <a:t>...and adds address-based weight</a:t>
            </a:r>
          </a:p>
        </p:txBody>
      </p:sp>
      <p:sp>
        <p:nvSpPr>
          <p:cNvPr id="10" name="TextBox 9">
            <a:extLst>
              <a:ext uri="{FF2B5EF4-FFF2-40B4-BE49-F238E27FC236}">
                <a16:creationId xmlns:a16="http://schemas.microsoft.com/office/drawing/2014/main" id="{84FE2570-2BA8-7A2F-8D52-FB748AA49ED6}"/>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3175283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4BE2E2-D549-1DDE-A3FF-101A01748A17}"/>
              </a:ext>
            </a:extLst>
          </p:cNvPr>
          <p:cNvSpPr>
            <a:spLocks noGrp="1"/>
          </p:cNvSpPr>
          <p:nvPr>
            <p:ph type="body" idx="1"/>
          </p:nvPr>
        </p:nvSpPr>
        <p:spPr/>
        <p:txBody>
          <a:bodyPr/>
          <a:lstStyle/>
          <a:p>
            <a:r>
              <a:rPr lang="en-US" dirty="0"/>
              <a:t>CDE is planning to model actual data this fall</a:t>
            </a:r>
          </a:p>
          <a:p>
            <a:pPr lvl="1"/>
            <a:r>
              <a:rPr lang="en-US" dirty="0"/>
              <a:t>Pilot: November/early December to obtain actual student level census block information from volunteer districts.</a:t>
            </a:r>
          </a:p>
          <a:p>
            <a:pPr lvl="1"/>
            <a:r>
              <a:rPr lang="en-US" dirty="0"/>
              <a:t>To participate, email Amy Carman, </a:t>
            </a:r>
            <a:r>
              <a:rPr lang="en-US" dirty="0">
                <a:hlinkClick r:id="rId2"/>
              </a:rPr>
              <a:t>carman_a@cde.state.co.us</a:t>
            </a:r>
            <a:endParaRPr lang="en-US" dirty="0"/>
          </a:p>
          <a:p>
            <a:r>
              <a:rPr lang="en-US" dirty="0"/>
              <a:t>Hold Harmless: You will receive the greater of your FY23 or FY24 at-risk funding amount this year</a:t>
            </a:r>
          </a:p>
          <a:p>
            <a:pPr lvl="2"/>
            <a:r>
              <a:rPr lang="en-US" dirty="0"/>
              <a:t>No documentation will be required from districts</a:t>
            </a:r>
          </a:p>
        </p:txBody>
      </p:sp>
      <p:sp>
        <p:nvSpPr>
          <p:cNvPr id="3" name="Slide Number Placeholder 2">
            <a:extLst>
              <a:ext uri="{FF2B5EF4-FFF2-40B4-BE49-F238E27FC236}">
                <a16:creationId xmlns:a16="http://schemas.microsoft.com/office/drawing/2014/main" id="{E7191985-776F-37F4-0836-A5F2E5E2549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600" b="0" i="0" u="none" strike="noStrike" kern="1200" cap="none" spc="0" normalizeH="0" baseline="0" noProof="0" smtClean="0">
                <a:ln>
                  <a:noFill/>
                </a:ln>
                <a:solidFill>
                  <a:srgbClr val="757C83"/>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lang="en" sz="1600" b="0" i="0" u="none" strike="noStrike" kern="1200" cap="none" spc="0" normalizeH="0" baseline="0" noProof="0">
              <a:ln>
                <a:noFill/>
              </a:ln>
              <a:solidFill>
                <a:srgbClr val="757C83"/>
              </a:solidFill>
              <a:effectLst/>
              <a:uLnTx/>
              <a:uFillTx/>
              <a:latin typeface="IBM Plex Sans"/>
              <a:sym typeface="IBM Plex Sans"/>
            </a:endParaRPr>
          </a:p>
        </p:txBody>
      </p:sp>
      <p:sp>
        <p:nvSpPr>
          <p:cNvPr id="4" name="Title 3">
            <a:extLst>
              <a:ext uri="{FF2B5EF4-FFF2-40B4-BE49-F238E27FC236}">
                <a16:creationId xmlns:a16="http://schemas.microsoft.com/office/drawing/2014/main" id="{FFE3D18C-46CE-FF13-80B9-086C90D37216}"/>
              </a:ext>
            </a:extLst>
          </p:cNvPr>
          <p:cNvSpPr>
            <a:spLocks noGrp="1"/>
          </p:cNvSpPr>
          <p:nvPr>
            <p:ph type="title"/>
          </p:nvPr>
        </p:nvSpPr>
        <p:spPr/>
        <p:txBody>
          <a:bodyPr/>
          <a:lstStyle/>
          <a:p>
            <a:r>
              <a:rPr lang="en-US" dirty="0"/>
              <a:t>At-Risk Factor</a:t>
            </a:r>
          </a:p>
        </p:txBody>
      </p:sp>
      <p:sp>
        <p:nvSpPr>
          <p:cNvPr id="5" name="TextBox 4">
            <a:extLst>
              <a:ext uri="{FF2B5EF4-FFF2-40B4-BE49-F238E27FC236}">
                <a16:creationId xmlns:a16="http://schemas.microsoft.com/office/drawing/2014/main" id="{AC48B974-5F53-48B5-B096-727F122BA687}"/>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3037643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0417C-F79F-726F-E62A-AAC86874A6F3}"/>
              </a:ext>
            </a:extLst>
          </p:cNvPr>
          <p:cNvSpPr>
            <a:spLocks noGrp="1"/>
          </p:cNvSpPr>
          <p:nvPr>
            <p:ph type="body" idx="1"/>
          </p:nvPr>
        </p:nvSpPr>
        <p:spPr/>
        <p:txBody>
          <a:bodyPr/>
          <a:lstStyle/>
          <a:p>
            <a:pPr marL="101600" indent="0">
              <a:buNone/>
            </a:pPr>
            <a:r>
              <a:rPr lang="en-US" sz="3200" b="1" i="1" dirty="0"/>
              <a:t>Do you know your current at-risk enrollment?</a:t>
            </a:r>
          </a:p>
          <a:p>
            <a:pPr marL="101600" indent="0">
              <a:lnSpc>
                <a:spcPct val="114999"/>
              </a:lnSpc>
              <a:buNone/>
            </a:pPr>
            <a:r>
              <a:rPr lang="en-US" sz="3200" b="1" i="1" dirty="0"/>
              <a:t>Have your at-risk enrollment numbers increased?</a:t>
            </a:r>
          </a:p>
          <a:p>
            <a:pPr marL="101600" indent="0">
              <a:lnSpc>
                <a:spcPct val="114999"/>
              </a:lnSpc>
              <a:buNone/>
            </a:pPr>
            <a:r>
              <a:rPr lang="en-US" sz="3200" b="1" i="1" dirty="0"/>
              <a:t>Have your at-risk enrollment numbers decreased? </a:t>
            </a:r>
          </a:p>
        </p:txBody>
      </p:sp>
      <p:sp>
        <p:nvSpPr>
          <p:cNvPr id="3" name="Slide Number Placeholder 2">
            <a:extLst>
              <a:ext uri="{FF2B5EF4-FFF2-40B4-BE49-F238E27FC236}">
                <a16:creationId xmlns:a16="http://schemas.microsoft.com/office/drawing/2014/main" id="{B4B6B0EB-016F-1EE4-E28F-CADA699A42EE}"/>
              </a:ext>
            </a:extLst>
          </p:cNvPr>
          <p:cNvSpPr>
            <a:spLocks noGrp="1"/>
          </p:cNvSpPr>
          <p:nvPr>
            <p:ph type="sldNum" idx="12"/>
          </p:nvPr>
        </p:nvSpPr>
        <p:spPr/>
        <p:txBody>
          <a:bodyPr/>
          <a:lstStyle/>
          <a:p>
            <a:fld id="{00000000-1234-1234-1234-123412341234}" type="slidenum">
              <a:rPr lang="en" smtClean="0"/>
              <a:pPr/>
              <a:t>29</a:t>
            </a:fld>
            <a:endParaRPr lang="en"/>
          </a:p>
        </p:txBody>
      </p:sp>
      <p:sp>
        <p:nvSpPr>
          <p:cNvPr id="4" name="Title 3">
            <a:extLst>
              <a:ext uri="{FF2B5EF4-FFF2-40B4-BE49-F238E27FC236}">
                <a16:creationId xmlns:a16="http://schemas.microsoft.com/office/drawing/2014/main" id="{A7AA56D7-CF9A-1D3A-A8F6-35A98EBCF7D9}"/>
              </a:ext>
            </a:extLst>
          </p:cNvPr>
          <p:cNvSpPr>
            <a:spLocks noGrp="1"/>
          </p:cNvSpPr>
          <p:nvPr>
            <p:ph type="title"/>
          </p:nvPr>
        </p:nvSpPr>
        <p:spPr/>
        <p:txBody>
          <a:bodyPr/>
          <a:lstStyle/>
          <a:p>
            <a:r>
              <a:rPr lang="en-US" dirty="0"/>
              <a:t>Question - Enrollment</a:t>
            </a:r>
          </a:p>
        </p:txBody>
      </p:sp>
      <p:sp>
        <p:nvSpPr>
          <p:cNvPr id="5" name="TextBox 4">
            <a:extLst>
              <a:ext uri="{FF2B5EF4-FFF2-40B4-BE49-F238E27FC236}">
                <a16:creationId xmlns:a16="http://schemas.microsoft.com/office/drawing/2014/main" id="{0D46ED75-6B2A-0492-1AC5-ED40F1602FB6}"/>
              </a:ext>
            </a:extLst>
          </p:cNvPr>
          <p:cNvSpPr txBox="1"/>
          <p:nvPr/>
        </p:nvSpPr>
        <p:spPr>
          <a:xfrm>
            <a:off x="501445" y="6512888"/>
            <a:ext cx="15751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57C83"/>
                </a:solidFill>
                <a:effectLst/>
                <a:uLnTx/>
                <a:uFillTx/>
                <a:latin typeface="Arial"/>
                <a:ea typeface="+mn-ea"/>
                <a:cs typeface="+mn-cs"/>
              </a:rPr>
              <a:t>December 2023</a:t>
            </a:r>
          </a:p>
        </p:txBody>
      </p:sp>
    </p:spTree>
    <p:extLst>
      <p:ext uri="{BB962C8B-B14F-4D97-AF65-F5344CB8AC3E}">
        <p14:creationId xmlns:p14="http://schemas.microsoft.com/office/powerpoint/2010/main" val="140178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E28EFB-98C0-6D03-AB4A-F8B4F6BE107F}"/>
              </a:ext>
            </a:extLst>
          </p:cNvPr>
          <p:cNvSpPr>
            <a:spLocks noGrp="1"/>
          </p:cNvSpPr>
          <p:nvPr>
            <p:ph type="title"/>
          </p:nvPr>
        </p:nvSpPr>
        <p:spPr/>
        <p:txBody>
          <a:bodyPr/>
          <a:lstStyle/>
          <a:p>
            <a:r>
              <a:rPr lang="en-US" dirty="0"/>
              <a:t>Current Topics</a:t>
            </a:r>
          </a:p>
        </p:txBody>
      </p:sp>
      <p:sp>
        <p:nvSpPr>
          <p:cNvPr id="3" name="Slide Number Placeholder 2">
            <a:extLst>
              <a:ext uri="{FF2B5EF4-FFF2-40B4-BE49-F238E27FC236}">
                <a16:creationId xmlns:a16="http://schemas.microsoft.com/office/drawing/2014/main" id="{F2143398-F24F-CBF2-910F-FB9827E744BC}"/>
              </a:ext>
            </a:extLst>
          </p:cNvPr>
          <p:cNvSpPr>
            <a:spLocks noGrp="1"/>
          </p:cNvSpPr>
          <p:nvPr>
            <p:ph type="sldNum" idx="12"/>
          </p:nvPr>
        </p:nvSpPr>
        <p:spPr/>
        <p:txBody>
          <a:bodyPr/>
          <a:lstStyle/>
          <a:p>
            <a:fld id="{00000000-1234-1234-1234-123412341234}" type="slidenum">
              <a:rPr lang="en" smtClean="0"/>
              <a:pPr/>
              <a:t>3</a:t>
            </a:fld>
            <a:endParaRPr lang="en"/>
          </a:p>
        </p:txBody>
      </p:sp>
      <p:sp>
        <p:nvSpPr>
          <p:cNvPr id="2" name="Text Placeholder 1">
            <a:extLst>
              <a:ext uri="{FF2B5EF4-FFF2-40B4-BE49-F238E27FC236}">
                <a16:creationId xmlns:a16="http://schemas.microsoft.com/office/drawing/2014/main" id="{9EBB08B4-4352-1A10-536B-6B16E0662DE1}"/>
              </a:ext>
            </a:extLst>
          </p:cNvPr>
          <p:cNvSpPr>
            <a:spLocks noGrp="1"/>
          </p:cNvSpPr>
          <p:nvPr>
            <p:ph type="body" idx="4294967295"/>
          </p:nvPr>
        </p:nvSpPr>
        <p:spPr>
          <a:xfrm>
            <a:off x="454395" y="2135402"/>
            <a:ext cx="9332913" cy="3998912"/>
          </a:xfrm>
        </p:spPr>
        <p:txBody>
          <a:bodyPr/>
          <a:lstStyle/>
          <a:p>
            <a:r>
              <a:rPr lang="en-US" sz="3200" b="1" dirty="0">
                <a:solidFill>
                  <a:schemeClr val="bg1"/>
                </a:solidFill>
              </a:rPr>
              <a:t>Special Session and impact on K12</a:t>
            </a:r>
          </a:p>
          <a:p>
            <a:r>
              <a:rPr lang="en-US" sz="3200" b="1" dirty="0">
                <a:solidFill>
                  <a:schemeClr val="bg1"/>
                </a:solidFill>
              </a:rPr>
              <a:t>School Finance Task Force and Adequacy Studies</a:t>
            </a:r>
          </a:p>
          <a:p>
            <a:r>
              <a:rPr lang="en-US" sz="3200" b="1" dirty="0">
                <a:solidFill>
                  <a:schemeClr val="bg1"/>
                </a:solidFill>
              </a:rPr>
              <a:t>Changes to At-Risk Measure</a:t>
            </a:r>
          </a:p>
          <a:p>
            <a:r>
              <a:rPr lang="en-US" sz="3200" b="1" dirty="0">
                <a:solidFill>
                  <a:schemeClr val="bg1"/>
                </a:solidFill>
              </a:rPr>
              <a:t>Universal Preschool</a:t>
            </a:r>
          </a:p>
          <a:p>
            <a:r>
              <a:rPr lang="en-US" sz="3200" b="1" dirty="0">
                <a:solidFill>
                  <a:schemeClr val="bg1"/>
                </a:solidFill>
              </a:rPr>
              <a:t>ESSER Funding</a:t>
            </a:r>
          </a:p>
        </p:txBody>
      </p:sp>
    </p:spTree>
    <p:extLst>
      <p:ext uri="{BB962C8B-B14F-4D97-AF65-F5344CB8AC3E}">
        <p14:creationId xmlns:p14="http://schemas.microsoft.com/office/powerpoint/2010/main" val="846012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C9DAF-65D0-9AFC-501E-6D093285C4A4}"/>
              </a:ext>
            </a:extLst>
          </p:cNvPr>
          <p:cNvSpPr>
            <a:spLocks noGrp="1"/>
          </p:cNvSpPr>
          <p:nvPr>
            <p:ph type="ctrTitle"/>
          </p:nvPr>
        </p:nvSpPr>
        <p:spPr/>
        <p:txBody>
          <a:bodyPr/>
          <a:lstStyle/>
          <a:p>
            <a:r>
              <a:rPr lang="en-US" dirty="0"/>
              <a:t>Universal Preschool</a:t>
            </a:r>
          </a:p>
        </p:txBody>
      </p:sp>
    </p:spTree>
    <p:extLst>
      <p:ext uri="{BB962C8B-B14F-4D97-AF65-F5344CB8AC3E}">
        <p14:creationId xmlns:p14="http://schemas.microsoft.com/office/powerpoint/2010/main" val="3211597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274F5-5AC9-4896-B440-FCDF1194C89E}"/>
              </a:ext>
            </a:extLst>
          </p:cNvPr>
          <p:cNvSpPr>
            <a:spLocks noGrp="1"/>
          </p:cNvSpPr>
          <p:nvPr>
            <p:ph type="body" idx="1"/>
          </p:nvPr>
        </p:nvSpPr>
        <p:spPr/>
        <p:txBody>
          <a:bodyPr/>
          <a:lstStyle/>
          <a:p>
            <a:pPr marL="608965" indent="-507365"/>
            <a:r>
              <a:rPr lang="en-US" dirty="0">
                <a:solidFill>
                  <a:srgbClr val="202124"/>
                </a:solidFill>
              </a:rPr>
              <a:t>Purpose was to collect independent data about the rollout of </a:t>
            </a:r>
            <a:r>
              <a:rPr lang="en-US">
                <a:solidFill>
                  <a:srgbClr val="202124"/>
                </a:solidFill>
              </a:rPr>
              <a:t>Universal Preschool in districts</a:t>
            </a:r>
            <a:endParaRPr lang="en-US">
              <a:solidFill>
                <a:srgbClr val="061E3A"/>
              </a:solidFill>
            </a:endParaRPr>
          </a:p>
          <a:p>
            <a:pPr marL="608965" indent="-507365">
              <a:lnSpc>
                <a:spcPct val="114999"/>
              </a:lnSpc>
            </a:pPr>
            <a:r>
              <a:rPr lang="en-US" dirty="0">
                <a:solidFill>
                  <a:srgbClr val="000000"/>
                </a:solidFill>
              </a:rPr>
              <a:t>CSFP received responses from 78 school districts. Of these:</a:t>
            </a:r>
            <a:endParaRPr lang="en-US" dirty="0">
              <a:solidFill>
                <a:srgbClr val="202124"/>
              </a:solidFill>
            </a:endParaRPr>
          </a:p>
          <a:p>
            <a:pPr marL="1218565" lvl="1" indent="-507365">
              <a:lnSpc>
                <a:spcPct val="114999"/>
              </a:lnSpc>
              <a:buClr>
                <a:srgbClr val="02C1D3"/>
              </a:buClr>
            </a:pPr>
            <a:r>
              <a:rPr lang="en-US" sz="2000" dirty="0">
                <a:solidFill>
                  <a:srgbClr val="000000"/>
                </a:solidFill>
              </a:rPr>
              <a:t>16 were non-rural</a:t>
            </a:r>
            <a:endParaRPr lang="en-US" sz="2000"/>
          </a:p>
          <a:p>
            <a:pPr marL="1218565" lvl="1" indent="-507365">
              <a:lnSpc>
                <a:spcPct val="114999"/>
              </a:lnSpc>
              <a:buClr>
                <a:srgbClr val="02C1D3"/>
              </a:buClr>
            </a:pPr>
            <a:r>
              <a:rPr lang="en-US" sz="2000" dirty="0">
                <a:solidFill>
                  <a:srgbClr val="000000"/>
                </a:solidFill>
              </a:rPr>
              <a:t>15 were rural</a:t>
            </a:r>
            <a:endParaRPr lang="en-US" sz="2000"/>
          </a:p>
          <a:p>
            <a:pPr marL="1218565" lvl="1" indent="-507365">
              <a:lnSpc>
                <a:spcPct val="114999"/>
              </a:lnSpc>
              <a:buClr>
                <a:srgbClr val="02C1D3"/>
              </a:buClr>
            </a:pPr>
            <a:r>
              <a:rPr lang="en-US" sz="2000" dirty="0">
                <a:solidFill>
                  <a:srgbClr val="000000"/>
                </a:solidFill>
              </a:rPr>
              <a:t>47 were small rural</a:t>
            </a:r>
            <a:endParaRPr lang="en-US" sz="2000" dirty="0"/>
          </a:p>
          <a:p>
            <a:pPr marL="608965" indent="-507365">
              <a:lnSpc>
                <a:spcPct val="114999"/>
              </a:lnSpc>
            </a:pPr>
            <a:r>
              <a:rPr lang="en-US" dirty="0">
                <a:solidFill>
                  <a:srgbClr val="000000"/>
                </a:solidFill>
              </a:rPr>
              <a:t>The majority districts are offering multiple program hours options to families, i.e. 15-hour and 30-hour per week options.</a:t>
            </a:r>
            <a:endParaRPr lang="en-US" dirty="0">
              <a:solidFill>
                <a:srgbClr val="202124"/>
              </a:solidFill>
            </a:endParaRPr>
          </a:p>
          <a:p>
            <a:pPr marL="608965" indent="-507365">
              <a:lnSpc>
                <a:spcPct val="114999"/>
              </a:lnSpc>
            </a:pPr>
            <a:r>
              <a:rPr lang="en-US" dirty="0">
                <a:solidFill>
                  <a:srgbClr val="000000"/>
                </a:solidFill>
              </a:rPr>
              <a:t>55% of districts report that their preschool program is not full.</a:t>
            </a:r>
            <a:endParaRPr lang="en-US" dirty="0"/>
          </a:p>
        </p:txBody>
      </p:sp>
      <p:sp>
        <p:nvSpPr>
          <p:cNvPr id="3" name="Slide Number Placeholder 2">
            <a:extLst>
              <a:ext uri="{FF2B5EF4-FFF2-40B4-BE49-F238E27FC236}">
                <a16:creationId xmlns:a16="http://schemas.microsoft.com/office/drawing/2014/main" id="{335A0237-E910-C6B7-F693-8AE4B126002A}"/>
              </a:ext>
            </a:extLst>
          </p:cNvPr>
          <p:cNvSpPr>
            <a:spLocks noGrp="1"/>
          </p:cNvSpPr>
          <p:nvPr>
            <p:ph type="sldNum" idx="12"/>
          </p:nvPr>
        </p:nvSpPr>
        <p:spPr/>
        <p:txBody>
          <a:bodyPr/>
          <a:lstStyle/>
          <a:p>
            <a:fld id="{00000000-1234-1234-1234-123412341234}" type="slidenum">
              <a:rPr lang="en" smtClean="0"/>
              <a:pPr/>
              <a:t>31</a:t>
            </a:fld>
            <a:endParaRPr lang="en"/>
          </a:p>
        </p:txBody>
      </p:sp>
      <p:sp>
        <p:nvSpPr>
          <p:cNvPr id="4" name="Title 3">
            <a:extLst>
              <a:ext uri="{FF2B5EF4-FFF2-40B4-BE49-F238E27FC236}">
                <a16:creationId xmlns:a16="http://schemas.microsoft.com/office/drawing/2014/main" id="{B96767D7-D3B0-3474-B1E7-BD3CFF47CCD3}"/>
              </a:ext>
            </a:extLst>
          </p:cNvPr>
          <p:cNvSpPr>
            <a:spLocks noGrp="1"/>
          </p:cNvSpPr>
          <p:nvPr>
            <p:ph type="title"/>
          </p:nvPr>
        </p:nvSpPr>
        <p:spPr/>
        <p:txBody>
          <a:bodyPr/>
          <a:lstStyle/>
          <a:p>
            <a:r>
              <a:rPr lang="en-US" dirty="0"/>
              <a:t>CSFP UPK Survey Results</a:t>
            </a:r>
          </a:p>
        </p:txBody>
      </p:sp>
      <p:sp>
        <p:nvSpPr>
          <p:cNvPr id="5" name="TextBox 4">
            <a:extLst>
              <a:ext uri="{FF2B5EF4-FFF2-40B4-BE49-F238E27FC236}">
                <a16:creationId xmlns:a16="http://schemas.microsoft.com/office/drawing/2014/main" id="{51B408E1-D001-91D4-1CFA-E05E6866E3C6}"/>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2384836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274F5-5AC9-4896-B440-FCDF1194C89E}"/>
              </a:ext>
            </a:extLst>
          </p:cNvPr>
          <p:cNvSpPr>
            <a:spLocks noGrp="1"/>
          </p:cNvSpPr>
          <p:nvPr>
            <p:ph type="body" idx="1"/>
          </p:nvPr>
        </p:nvSpPr>
        <p:spPr>
          <a:xfrm>
            <a:off x="968052" y="5238627"/>
            <a:ext cx="8751481" cy="739994"/>
          </a:xfrm>
        </p:spPr>
        <p:txBody>
          <a:bodyPr/>
          <a:lstStyle/>
          <a:p>
            <a:pPr marL="608965" indent="-507365"/>
            <a:r>
              <a:rPr lang="en-US" dirty="0">
                <a:solidFill>
                  <a:srgbClr val="1F1F1F"/>
                </a:solidFill>
              </a:rPr>
              <a:t>The total anticipated General Fund investment for the 39 districts who responded is </a:t>
            </a:r>
            <a:r>
              <a:rPr lang="en-US" b="1" dirty="0">
                <a:solidFill>
                  <a:srgbClr val="1F1F1F"/>
                </a:solidFill>
              </a:rPr>
              <a:t>$33,112,052</a:t>
            </a:r>
            <a:r>
              <a:rPr lang="en-US" dirty="0">
                <a:solidFill>
                  <a:srgbClr val="1F1F1F"/>
                </a:solidFill>
              </a:rPr>
              <a:t> to support the costs of implementing Universal Preschool this year.</a:t>
            </a:r>
            <a:endParaRPr lang="en-US" dirty="0">
              <a:solidFill>
                <a:srgbClr val="061E3A"/>
              </a:solidFill>
            </a:endParaRPr>
          </a:p>
        </p:txBody>
      </p:sp>
      <p:sp>
        <p:nvSpPr>
          <p:cNvPr id="3" name="Slide Number Placeholder 2">
            <a:extLst>
              <a:ext uri="{FF2B5EF4-FFF2-40B4-BE49-F238E27FC236}">
                <a16:creationId xmlns:a16="http://schemas.microsoft.com/office/drawing/2014/main" id="{335A0237-E910-C6B7-F693-8AE4B126002A}"/>
              </a:ext>
            </a:extLst>
          </p:cNvPr>
          <p:cNvSpPr>
            <a:spLocks noGrp="1"/>
          </p:cNvSpPr>
          <p:nvPr>
            <p:ph type="sldNum" idx="12"/>
          </p:nvPr>
        </p:nvSpPr>
        <p:spPr/>
        <p:txBody>
          <a:bodyPr/>
          <a:lstStyle/>
          <a:p>
            <a:fld id="{00000000-1234-1234-1234-123412341234}" type="slidenum">
              <a:rPr lang="en" smtClean="0"/>
              <a:pPr/>
              <a:t>32</a:t>
            </a:fld>
            <a:endParaRPr lang="en"/>
          </a:p>
        </p:txBody>
      </p:sp>
      <p:sp>
        <p:nvSpPr>
          <p:cNvPr id="4" name="Title 3">
            <a:extLst>
              <a:ext uri="{FF2B5EF4-FFF2-40B4-BE49-F238E27FC236}">
                <a16:creationId xmlns:a16="http://schemas.microsoft.com/office/drawing/2014/main" id="{B96767D7-D3B0-3474-B1E7-BD3CFF47CCD3}"/>
              </a:ext>
            </a:extLst>
          </p:cNvPr>
          <p:cNvSpPr>
            <a:spLocks noGrp="1"/>
          </p:cNvSpPr>
          <p:nvPr>
            <p:ph type="title"/>
          </p:nvPr>
        </p:nvSpPr>
        <p:spPr/>
        <p:txBody>
          <a:bodyPr/>
          <a:lstStyle/>
          <a:p>
            <a:r>
              <a:rPr lang="en-US" dirty="0"/>
              <a:t>CSFP UPK Survey Results</a:t>
            </a:r>
          </a:p>
        </p:txBody>
      </p:sp>
      <p:pic>
        <p:nvPicPr>
          <p:cNvPr id="5" name="Picture 4" descr="Forms response chart. Question title: Do you anticipate that you will have to supplement the revenue the district is receiving for Universal Preschool with money from the General Fund, to cover the cost of offering Universal Preschool?&#10;. Number of responses: 85 responses.">
            <a:extLst>
              <a:ext uri="{FF2B5EF4-FFF2-40B4-BE49-F238E27FC236}">
                <a16:creationId xmlns:a16="http://schemas.microsoft.com/office/drawing/2014/main" id="{599EC6E7-C7CD-72E5-7B23-4A635897FE63}"/>
              </a:ext>
            </a:extLst>
          </p:cNvPr>
          <p:cNvPicPr>
            <a:picLocks noChangeAspect="1"/>
          </p:cNvPicPr>
          <p:nvPr/>
        </p:nvPicPr>
        <p:blipFill>
          <a:blip r:embed="rId2"/>
          <a:stretch>
            <a:fillRect/>
          </a:stretch>
        </p:blipFill>
        <p:spPr>
          <a:xfrm>
            <a:off x="1018881" y="1798408"/>
            <a:ext cx="8072486" cy="3638255"/>
          </a:xfrm>
          <a:prstGeom prst="rect">
            <a:avLst/>
          </a:prstGeom>
        </p:spPr>
      </p:pic>
      <p:sp>
        <p:nvSpPr>
          <p:cNvPr id="6" name="TextBox 5">
            <a:extLst>
              <a:ext uri="{FF2B5EF4-FFF2-40B4-BE49-F238E27FC236}">
                <a16:creationId xmlns:a16="http://schemas.microsoft.com/office/drawing/2014/main" id="{3EFF0DBD-099B-465F-6C69-CE6A3B9906AD}"/>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3624254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5A0237-E910-C6B7-F693-8AE4B126002A}"/>
              </a:ext>
            </a:extLst>
          </p:cNvPr>
          <p:cNvSpPr>
            <a:spLocks noGrp="1"/>
          </p:cNvSpPr>
          <p:nvPr>
            <p:ph type="sldNum" idx="12"/>
          </p:nvPr>
        </p:nvSpPr>
        <p:spPr/>
        <p:txBody>
          <a:bodyPr/>
          <a:lstStyle/>
          <a:p>
            <a:fld id="{00000000-1234-1234-1234-123412341234}" type="slidenum">
              <a:rPr lang="en" smtClean="0"/>
              <a:pPr/>
              <a:t>33</a:t>
            </a:fld>
            <a:endParaRPr lang="en"/>
          </a:p>
        </p:txBody>
      </p:sp>
      <p:sp>
        <p:nvSpPr>
          <p:cNvPr id="4" name="Title 3">
            <a:extLst>
              <a:ext uri="{FF2B5EF4-FFF2-40B4-BE49-F238E27FC236}">
                <a16:creationId xmlns:a16="http://schemas.microsoft.com/office/drawing/2014/main" id="{B96767D7-D3B0-3474-B1E7-BD3CFF47CCD3}"/>
              </a:ext>
            </a:extLst>
          </p:cNvPr>
          <p:cNvSpPr>
            <a:spLocks noGrp="1"/>
          </p:cNvSpPr>
          <p:nvPr>
            <p:ph type="title"/>
          </p:nvPr>
        </p:nvSpPr>
        <p:spPr/>
        <p:txBody>
          <a:bodyPr/>
          <a:lstStyle/>
          <a:p>
            <a:r>
              <a:rPr lang="en-US" dirty="0"/>
              <a:t>CSFP UPK Survey Results</a:t>
            </a:r>
          </a:p>
        </p:txBody>
      </p:sp>
      <p:pic>
        <p:nvPicPr>
          <p:cNvPr id="8" name="Picture 7" descr="Forms response chart. Question title: If you answered yes, is the amount you believe the district will have to supplement from the General Fund more, about the same, or less than funds required to supplement preschool last year?. Number of responses: 53 responses.">
            <a:extLst>
              <a:ext uri="{FF2B5EF4-FFF2-40B4-BE49-F238E27FC236}">
                <a16:creationId xmlns:a16="http://schemas.microsoft.com/office/drawing/2014/main" id="{E4EA99BB-D18B-11FB-6EB2-988D39870C77}"/>
              </a:ext>
            </a:extLst>
          </p:cNvPr>
          <p:cNvPicPr>
            <a:picLocks noChangeAspect="1"/>
          </p:cNvPicPr>
          <p:nvPr/>
        </p:nvPicPr>
        <p:blipFill>
          <a:blip r:embed="rId2"/>
          <a:stretch>
            <a:fillRect/>
          </a:stretch>
        </p:blipFill>
        <p:spPr>
          <a:xfrm>
            <a:off x="1089582" y="2049789"/>
            <a:ext cx="8308156" cy="3748234"/>
          </a:xfrm>
          <a:prstGeom prst="rect">
            <a:avLst/>
          </a:prstGeom>
        </p:spPr>
      </p:pic>
      <p:sp>
        <p:nvSpPr>
          <p:cNvPr id="2" name="TextBox 1">
            <a:extLst>
              <a:ext uri="{FF2B5EF4-FFF2-40B4-BE49-F238E27FC236}">
                <a16:creationId xmlns:a16="http://schemas.microsoft.com/office/drawing/2014/main" id="{0293572D-3858-D3E1-BF3A-F97C2C392776}"/>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2618276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3171BB-8C02-317B-567C-AE1A1E952F66}"/>
              </a:ext>
            </a:extLst>
          </p:cNvPr>
          <p:cNvSpPr>
            <a:spLocks noGrp="1"/>
          </p:cNvSpPr>
          <p:nvPr>
            <p:ph type="body" idx="1"/>
          </p:nvPr>
        </p:nvSpPr>
        <p:spPr>
          <a:xfrm>
            <a:off x="1078031" y="2009349"/>
            <a:ext cx="9332800" cy="3859291"/>
          </a:xfrm>
        </p:spPr>
        <p:txBody>
          <a:bodyPr/>
          <a:lstStyle/>
          <a:p>
            <a:pPr marL="608965" indent="-507365"/>
            <a:r>
              <a:rPr lang="en-US" sz="2200" b="1" dirty="0">
                <a:solidFill>
                  <a:srgbClr val="000000"/>
                </a:solidFill>
              </a:rPr>
              <a:t>Despite challenges, the vision for UPK is important for Colorado children and families</a:t>
            </a:r>
          </a:p>
          <a:p>
            <a:pPr marL="608965" indent="-507365"/>
            <a:r>
              <a:rPr lang="en-US" sz="2200" dirty="0">
                <a:solidFill>
                  <a:srgbClr val="000000"/>
                </a:solidFill>
              </a:rPr>
              <a:t>Rollout was challenging</a:t>
            </a:r>
            <a:endParaRPr lang="en-US" sz="2200" dirty="0"/>
          </a:p>
          <a:p>
            <a:pPr marL="608965" indent="-507365">
              <a:lnSpc>
                <a:spcPct val="114999"/>
              </a:lnSpc>
            </a:pPr>
            <a:r>
              <a:rPr lang="en-US" sz="2200" dirty="0">
                <a:solidFill>
                  <a:srgbClr val="000000"/>
                </a:solidFill>
              </a:rPr>
              <a:t>Responsiveness to questions and concerns has been lacking</a:t>
            </a:r>
            <a:endParaRPr lang="en-US" sz="2200" dirty="0"/>
          </a:p>
          <a:p>
            <a:pPr marL="608965" indent="-507365">
              <a:lnSpc>
                <a:spcPct val="114999"/>
              </a:lnSpc>
            </a:pPr>
            <a:r>
              <a:rPr lang="en-US" sz="2200" dirty="0">
                <a:solidFill>
                  <a:srgbClr val="000000"/>
                </a:solidFill>
              </a:rPr>
              <a:t>Funding levels are lower</a:t>
            </a:r>
          </a:p>
          <a:p>
            <a:pPr marL="608965" indent="-507365">
              <a:lnSpc>
                <a:spcPct val="114999"/>
              </a:lnSpc>
            </a:pPr>
            <a:r>
              <a:rPr lang="en-US" sz="2200" dirty="0">
                <a:solidFill>
                  <a:srgbClr val="000000"/>
                </a:solidFill>
              </a:rPr>
              <a:t>Enrollment process is cumbersome</a:t>
            </a:r>
            <a:endParaRPr lang="en-US" sz="2200" dirty="0"/>
          </a:p>
          <a:p>
            <a:pPr marL="608965" indent="-507365">
              <a:lnSpc>
                <a:spcPct val="114999"/>
              </a:lnSpc>
            </a:pPr>
            <a:r>
              <a:rPr lang="en-US" sz="2200" dirty="0">
                <a:solidFill>
                  <a:srgbClr val="000000"/>
                </a:solidFill>
              </a:rPr>
              <a:t>Changing rules and guidelines has been challenging</a:t>
            </a:r>
            <a:endParaRPr lang="en-US" sz="2200" dirty="0"/>
          </a:p>
        </p:txBody>
      </p:sp>
      <p:sp>
        <p:nvSpPr>
          <p:cNvPr id="3" name="Slide Number Placeholder 2">
            <a:extLst>
              <a:ext uri="{FF2B5EF4-FFF2-40B4-BE49-F238E27FC236}">
                <a16:creationId xmlns:a16="http://schemas.microsoft.com/office/drawing/2014/main" id="{3DF71D46-6F84-25A8-2839-13F38E2C0049}"/>
              </a:ext>
            </a:extLst>
          </p:cNvPr>
          <p:cNvSpPr>
            <a:spLocks noGrp="1"/>
          </p:cNvSpPr>
          <p:nvPr>
            <p:ph type="sldNum" idx="12"/>
          </p:nvPr>
        </p:nvSpPr>
        <p:spPr/>
        <p:txBody>
          <a:bodyPr/>
          <a:lstStyle/>
          <a:p>
            <a:fld id="{00000000-1234-1234-1234-123412341234}" type="slidenum">
              <a:rPr lang="en" smtClean="0"/>
              <a:pPr/>
              <a:t>34</a:t>
            </a:fld>
            <a:endParaRPr lang="en"/>
          </a:p>
        </p:txBody>
      </p:sp>
      <p:sp>
        <p:nvSpPr>
          <p:cNvPr id="4" name="Title 3">
            <a:extLst>
              <a:ext uri="{FF2B5EF4-FFF2-40B4-BE49-F238E27FC236}">
                <a16:creationId xmlns:a16="http://schemas.microsoft.com/office/drawing/2014/main" id="{6BF21CFF-17CB-AB6E-D105-A8FE2BD8CBF4}"/>
              </a:ext>
            </a:extLst>
          </p:cNvPr>
          <p:cNvSpPr>
            <a:spLocks noGrp="1"/>
          </p:cNvSpPr>
          <p:nvPr>
            <p:ph type="title"/>
          </p:nvPr>
        </p:nvSpPr>
        <p:spPr/>
        <p:txBody>
          <a:bodyPr/>
          <a:lstStyle/>
          <a:p>
            <a:r>
              <a:rPr lang="en-US" dirty="0"/>
              <a:t>CSFP UPK Survey Results: Open Ended Responses</a:t>
            </a:r>
          </a:p>
        </p:txBody>
      </p:sp>
      <p:sp>
        <p:nvSpPr>
          <p:cNvPr id="5" name="TextBox 4">
            <a:extLst>
              <a:ext uri="{FF2B5EF4-FFF2-40B4-BE49-F238E27FC236}">
                <a16:creationId xmlns:a16="http://schemas.microsoft.com/office/drawing/2014/main" id="{A610F051-1770-0EAA-A11E-94C7EAD63D8C}"/>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3812340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96DE07-750F-A90C-3D74-F2D2E6FA8A64}"/>
              </a:ext>
            </a:extLst>
          </p:cNvPr>
          <p:cNvSpPr>
            <a:spLocks noGrp="1"/>
          </p:cNvSpPr>
          <p:nvPr>
            <p:ph type="body" idx="1"/>
          </p:nvPr>
        </p:nvSpPr>
        <p:spPr/>
        <p:txBody>
          <a:bodyPr/>
          <a:lstStyle/>
          <a:p>
            <a:pPr marL="101600" indent="0">
              <a:buNone/>
            </a:pPr>
            <a:r>
              <a:rPr lang="en-US" sz="3200" b="1" i="1" dirty="0"/>
              <a:t>What would you like to know more about with UPK?</a:t>
            </a:r>
          </a:p>
        </p:txBody>
      </p:sp>
      <p:sp>
        <p:nvSpPr>
          <p:cNvPr id="3" name="Slide Number Placeholder 2">
            <a:extLst>
              <a:ext uri="{FF2B5EF4-FFF2-40B4-BE49-F238E27FC236}">
                <a16:creationId xmlns:a16="http://schemas.microsoft.com/office/drawing/2014/main" id="{8D4BE5D8-0B6B-8FB6-232A-A5A20AC9D1C2}"/>
              </a:ext>
            </a:extLst>
          </p:cNvPr>
          <p:cNvSpPr>
            <a:spLocks noGrp="1"/>
          </p:cNvSpPr>
          <p:nvPr>
            <p:ph type="sldNum" idx="12"/>
          </p:nvPr>
        </p:nvSpPr>
        <p:spPr/>
        <p:txBody>
          <a:bodyPr/>
          <a:lstStyle/>
          <a:p>
            <a:fld id="{00000000-1234-1234-1234-123412341234}" type="slidenum">
              <a:rPr lang="en" smtClean="0"/>
              <a:pPr/>
              <a:t>35</a:t>
            </a:fld>
            <a:endParaRPr lang="en"/>
          </a:p>
        </p:txBody>
      </p:sp>
      <p:sp>
        <p:nvSpPr>
          <p:cNvPr id="4" name="Title 3">
            <a:extLst>
              <a:ext uri="{FF2B5EF4-FFF2-40B4-BE49-F238E27FC236}">
                <a16:creationId xmlns:a16="http://schemas.microsoft.com/office/drawing/2014/main" id="{9950E13F-5236-100B-D4AE-845EB75B44DF}"/>
              </a:ext>
            </a:extLst>
          </p:cNvPr>
          <p:cNvSpPr>
            <a:spLocks noGrp="1"/>
          </p:cNvSpPr>
          <p:nvPr>
            <p:ph type="title"/>
          </p:nvPr>
        </p:nvSpPr>
        <p:spPr/>
        <p:txBody>
          <a:bodyPr/>
          <a:lstStyle/>
          <a:p>
            <a:r>
              <a:rPr lang="en-US" dirty="0"/>
              <a:t>Question - UPK </a:t>
            </a:r>
          </a:p>
        </p:txBody>
      </p:sp>
      <p:sp>
        <p:nvSpPr>
          <p:cNvPr id="5" name="TextBox 4">
            <a:extLst>
              <a:ext uri="{FF2B5EF4-FFF2-40B4-BE49-F238E27FC236}">
                <a16:creationId xmlns:a16="http://schemas.microsoft.com/office/drawing/2014/main" id="{33D732C4-3383-C084-FBD6-7AF7872D4F13}"/>
              </a:ext>
            </a:extLst>
          </p:cNvPr>
          <p:cNvSpPr txBox="1"/>
          <p:nvPr/>
        </p:nvSpPr>
        <p:spPr>
          <a:xfrm>
            <a:off x="501445" y="6512888"/>
            <a:ext cx="15751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57C83"/>
                </a:solidFill>
                <a:effectLst/>
                <a:uLnTx/>
                <a:uFillTx/>
                <a:latin typeface="Arial"/>
                <a:ea typeface="+mn-ea"/>
                <a:cs typeface="+mn-cs"/>
              </a:rPr>
              <a:t>December 2023</a:t>
            </a:r>
          </a:p>
        </p:txBody>
      </p:sp>
    </p:spTree>
    <p:extLst>
      <p:ext uri="{BB962C8B-B14F-4D97-AF65-F5344CB8AC3E}">
        <p14:creationId xmlns:p14="http://schemas.microsoft.com/office/powerpoint/2010/main" val="235137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0D2A-49A3-2769-0A34-278883635151}"/>
              </a:ext>
            </a:extLst>
          </p:cNvPr>
          <p:cNvSpPr>
            <a:spLocks noGrp="1"/>
          </p:cNvSpPr>
          <p:nvPr>
            <p:ph type="ctrTitle"/>
          </p:nvPr>
        </p:nvSpPr>
        <p:spPr/>
        <p:txBody>
          <a:bodyPr/>
          <a:lstStyle/>
          <a:p>
            <a:r>
              <a:rPr lang="en-US" dirty="0"/>
              <a:t>ESSER</a:t>
            </a:r>
          </a:p>
        </p:txBody>
      </p:sp>
    </p:spTree>
    <p:extLst>
      <p:ext uri="{BB962C8B-B14F-4D97-AF65-F5344CB8AC3E}">
        <p14:creationId xmlns:p14="http://schemas.microsoft.com/office/powerpoint/2010/main" val="49655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7DD7F0-7B18-E229-9722-82F1A1CFDEA2}"/>
              </a:ext>
            </a:extLst>
          </p:cNvPr>
          <p:cNvSpPr>
            <a:spLocks noGrp="1"/>
          </p:cNvSpPr>
          <p:nvPr>
            <p:ph type="body" idx="1"/>
          </p:nvPr>
        </p:nvSpPr>
        <p:spPr/>
        <p:txBody>
          <a:bodyPr/>
          <a:lstStyle/>
          <a:p>
            <a:pPr marL="608965" indent="-507365"/>
            <a:r>
              <a:rPr lang="en-US" dirty="0"/>
              <a:t>All ESSER Funds need to be used by September 2024.</a:t>
            </a:r>
          </a:p>
          <a:p>
            <a:pPr marL="608965" indent="-507365"/>
            <a:r>
              <a:rPr lang="en-US" dirty="0"/>
              <a:t>Monitoring by CDE.</a:t>
            </a:r>
          </a:p>
          <a:p>
            <a:pPr marL="608965" indent="-507365"/>
            <a:r>
              <a:rPr lang="en-US" dirty="0"/>
              <a:t>How were your ESSER dollars used? </a:t>
            </a:r>
          </a:p>
          <a:p>
            <a:pPr marL="608965" indent="-507365">
              <a:lnSpc>
                <a:spcPct val="114999"/>
              </a:lnSpc>
            </a:pPr>
            <a:r>
              <a:rPr lang="en-US" dirty="0"/>
              <a:t>What can you share with your community and its impact? </a:t>
            </a:r>
          </a:p>
          <a:p>
            <a:pPr marL="608965" indent="-507365">
              <a:lnSpc>
                <a:spcPct val="114999"/>
              </a:lnSpc>
            </a:pPr>
            <a:r>
              <a:rPr lang="en-US" dirty="0"/>
              <a:t>How did these dollars make a difference?</a:t>
            </a:r>
          </a:p>
          <a:p>
            <a:pPr marL="608965" indent="-507365">
              <a:lnSpc>
                <a:spcPct val="114999"/>
              </a:lnSpc>
            </a:pPr>
            <a:r>
              <a:rPr lang="en-US" dirty="0"/>
              <a:t>How does this impact your budget for 2024-25?</a:t>
            </a:r>
          </a:p>
        </p:txBody>
      </p:sp>
      <p:sp>
        <p:nvSpPr>
          <p:cNvPr id="3" name="Slide Number Placeholder 2">
            <a:extLst>
              <a:ext uri="{FF2B5EF4-FFF2-40B4-BE49-F238E27FC236}">
                <a16:creationId xmlns:a16="http://schemas.microsoft.com/office/drawing/2014/main" id="{129F7709-A42C-C44B-C055-1936E97BBA1C}"/>
              </a:ext>
            </a:extLst>
          </p:cNvPr>
          <p:cNvSpPr>
            <a:spLocks noGrp="1"/>
          </p:cNvSpPr>
          <p:nvPr>
            <p:ph type="sldNum" idx="12"/>
          </p:nvPr>
        </p:nvSpPr>
        <p:spPr/>
        <p:txBody>
          <a:bodyPr/>
          <a:lstStyle/>
          <a:p>
            <a:fld id="{00000000-1234-1234-1234-123412341234}" type="slidenum">
              <a:rPr lang="en" smtClean="0"/>
              <a:pPr/>
              <a:t>37</a:t>
            </a:fld>
            <a:endParaRPr lang="en"/>
          </a:p>
        </p:txBody>
      </p:sp>
      <p:sp>
        <p:nvSpPr>
          <p:cNvPr id="4" name="Title 3">
            <a:extLst>
              <a:ext uri="{FF2B5EF4-FFF2-40B4-BE49-F238E27FC236}">
                <a16:creationId xmlns:a16="http://schemas.microsoft.com/office/drawing/2014/main" id="{35C1894E-593B-B1C4-5AC9-B0BA4DA41A66}"/>
              </a:ext>
            </a:extLst>
          </p:cNvPr>
          <p:cNvSpPr>
            <a:spLocks noGrp="1"/>
          </p:cNvSpPr>
          <p:nvPr>
            <p:ph type="title"/>
          </p:nvPr>
        </p:nvSpPr>
        <p:spPr/>
        <p:txBody>
          <a:bodyPr/>
          <a:lstStyle/>
          <a:p>
            <a:r>
              <a:rPr lang="en-US" dirty="0"/>
              <a:t>ESSER coming to an end</a:t>
            </a:r>
          </a:p>
        </p:txBody>
      </p:sp>
      <p:sp>
        <p:nvSpPr>
          <p:cNvPr id="5" name="TextBox 4">
            <a:extLst>
              <a:ext uri="{FF2B5EF4-FFF2-40B4-BE49-F238E27FC236}">
                <a16:creationId xmlns:a16="http://schemas.microsoft.com/office/drawing/2014/main" id="{D590CDA5-6454-D1AB-B2D9-2964F15749FC}"/>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709155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4"/>
          <p:cNvSpPr/>
          <p:nvPr/>
        </p:nvSpPr>
        <p:spPr>
          <a:xfrm>
            <a:off x="5105400" y="-67"/>
            <a:ext cx="7086400" cy="6858000"/>
          </a:xfrm>
          <a:prstGeom prst="parallelogram">
            <a:avLst>
              <a:gd name="adj" fmla="val 55588"/>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a:buSzPts val="1400"/>
            </a:pPr>
            <a:endParaRPr sz="1867"/>
          </a:p>
        </p:txBody>
      </p:sp>
      <p:sp>
        <p:nvSpPr>
          <p:cNvPr id="371" name="Google Shape;371;p34"/>
          <p:cNvSpPr/>
          <p:nvPr/>
        </p:nvSpPr>
        <p:spPr>
          <a:xfrm>
            <a:off x="7314400" y="1047717"/>
            <a:ext cx="2676400" cy="4767200"/>
          </a:xfrm>
          <a:prstGeom prst="rect">
            <a:avLst/>
          </a:prstGeom>
          <a:noFill/>
          <a:ln>
            <a:noFill/>
          </a:ln>
        </p:spPr>
        <p:txBody>
          <a:bodyPr spcFirstLastPara="1" wrap="square" lIns="121900" tIns="121900" rIns="121900" bIns="121900" anchor="ctr" anchorCtr="0">
            <a:noAutofit/>
          </a:bodyPr>
          <a:lstStyle/>
          <a:p>
            <a:pPr algn="ctr">
              <a:buSzPts val="1000"/>
            </a:pPr>
            <a:r>
              <a:rPr lang="en" sz="1333">
                <a:solidFill>
                  <a:schemeClr val="accent3"/>
                </a:solidFill>
                <a:latin typeface="IBM Plex Sans"/>
                <a:ea typeface="IBM Plex Sans"/>
                <a:cs typeface="IBM Plex Sans"/>
                <a:sym typeface="IBM Plex Sans"/>
              </a:rPr>
              <a:t>Place your screenshot here</a:t>
            </a:r>
            <a:endParaRPr sz="1333">
              <a:solidFill>
                <a:schemeClr val="accent3"/>
              </a:solidFill>
              <a:latin typeface="IBM Plex Sans"/>
              <a:ea typeface="IBM Plex Sans"/>
              <a:cs typeface="IBM Plex Sans"/>
              <a:sym typeface="IBM Plex Sans"/>
            </a:endParaRPr>
          </a:p>
        </p:txBody>
      </p:sp>
      <p:sp>
        <p:nvSpPr>
          <p:cNvPr id="372" name="Google Shape;372;p34"/>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p>
            <a:pPr>
              <a:buSzPts val="1200"/>
            </a:pPr>
            <a:fld id="{00000000-1234-1234-1234-123412341234}" type="slidenum">
              <a:rPr lang="en">
                <a:solidFill>
                  <a:schemeClr val="lt1"/>
                </a:solidFill>
              </a:rPr>
              <a:pPr>
                <a:buSzPts val="1200"/>
              </a:pPr>
              <a:t>38</a:t>
            </a:fld>
            <a:endParaRPr>
              <a:solidFill>
                <a:schemeClr val="lt1"/>
              </a:solidFill>
            </a:endParaRPr>
          </a:p>
        </p:txBody>
      </p:sp>
      <p:grpSp>
        <p:nvGrpSpPr>
          <p:cNvPr id="373" name="Google Shape;373;p34"/>
          <p:cNvGrpSpPr/>
          <p:nvPr/>
        </p:nvGrpSpPr>
        <p:grpSpPr>
          <a:xfrm>
            <a:off x="7235567" y="498097"/>
            <a:ext cx="2826061" cy="5861812"/>
            <a:chOff x="2547150" y="238125"/>
            <a:chExt cx="2525675" cy="5238750"/>
          </a:xfrm>
        </p:grpSpPr>
        <p:sp>
          <p:nvSpPr>
            <p:cNvPr id="374" name="Google Shape;374;p34"/>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FFFFFF"/>
            </a:solidFill>
            <a:ln>
              <a:noFill/>
            </a:ln>
          </p:spPr>
          <p:txBody>
            <a:bodyPr spcFirstLastPara="1" wrap="square" lIns="121900" tIns="121900" rIns="121900" bIns="121900" anchor="ctr" anchorCtr="0">
              <a:noAutofit/>
            </a:bodyPr>
            <a:lstStyle/>
            <a:p>
              <a:pPr>
                <a:buSzPts val="1400"/>
              </a:pPr>
              <a:endParaRPr sz="1867"/>
            </a:p>
          </p:txBody>
        </p:sp>
        <p:sp>
          <p:nvSpPr>
            <p:cNvPr id="375" name="Google Shape;375;p34"/>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121900" tIns="121900" rIns="121900" bIns="121900" anchor="ctr" anchorCtr="0">
              <a:noAutofit/>
            </a:bodyPr>
            <a:lstStyle/>
            <a:p>
              <a:pPr>
                <a:buSzPts val="1400"/>
              </a:pPr>
              <a:endParaRPr sz="1867"/>
            </a:p>
          </p:txBody>
        </p:sp>
        <p:sp>
          <p:nvSpPr>
            <p:cNvPr id="376" name="Google Shape;376;p34"/>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121900" tIns="121900" rIns="121900" bIns="121900" anchor="ctr" anchorCtr="0">
              <a:noAutofit/>
            </a:bodyPr>
            <a:lstStyle/>
            <a:p>
              <a:pPr>
                <a:buSzPts val="1400"/>
              </a:pPr>
              <a:endParaRPr sz="1867"/>
            </a:p>
          </p:txBody>
        </p:sp>
        <p:sp>
          <p:nvSpPr>
            <p:cNvPr id="377" name="Google Shape;377;p34"/>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121900" tIns="121900" rIns="121900" bIns="121900" anchor="ctr" anchorCtr="0">
              <a:noAutofit/>
            </a:bodyPr>
            <a:lstStyle/>
            <a:p>
              <a:pPr>
                <a:buSzPts val="1400"/>
              </a:pPr>
              <a:endParaRPr sz="1867"/>
            </a:p>
          </p:txBody>
        </p:sp>
      </p:grpSp>
      <p:pic>
        <p:nvPicPr>
          <p:cNvPr id="378" name="Google Shape;378;p34"/>
          <p:cNvPicPr preferRelativeResize="0"/>
          <p:nvPr/>
        </p:nvPicPr>
        <p:blipFill rotWithShape="1">
          <a:blip r:embed="rId3">
            <a:alphaModFix/>
          </a:blip>
          <a:srcRect t="5526" b="4015"/>
          <a:stretch/>
        </p:blipFill>
        <p:spPr>
          <a:xfrm>
            <a:off x="7310401" y="894867"/>
            <a:ext cx="2676401" cy="4920068"/>
          </a:xfrm>
          <a:prstGeom prst="rect">
            <a:avLst/>
          </a:prstGeom>
          <a:noFill/>
          <a:ln>
            <a:noFill/>
          </a:ln>
        </p:spPr>
      </p:pic>
      <p:pic>
        <p:nvPicPr>
          <p:cNvPr id="379" name="Google Shape;379;p34"/>
          <p:cNvPicPr preferRelativeResize="0"/>
          <p:nvPr/>
        </p:nvPicPr>
        <p:blipFill rotWithShape="1">
          <a:blip r:embed="rId4">
            <a:alphaModFix/>
          </a:blip>
          <a:srcRect/>
          <a:stretch/>
        </p:blipFill>
        <p:spPr>
          <a:xfrm>
            <a:off x="4146200" y="52687"/>
            <a:ext cx="3899600" cy="649933"/>
          </a:xfrm>
          <a:prstGeom prst="rect">
            <a:avLst/>
          </a:prstGeom>
          <a:noFill/>
          <a:ln>
            <a:noFill/>
          </a:ln>
        </p:spPr>
      </p:pic>
      <p:pic>
        <p:nvPicPr>
          <p:cNvPr id="380" name="Google Shape;380;p34"/>
          <p:cNvPicPr preferRelativeResize="0"/>
          <p:nvPr/>
        </p:nvPicPr>
        <p:blipFill>
          <a:blip r:embed="rId5">
            <a:alphaModFix/>
          </a:blip>
          <a:stretch>
            <a:fillRect/>
          </a:stretch>
        </p:blipFill>
        <p:spPr>
          <a:xfrm>
            <a:off x="186833" y="982134"/>
            <a:ext cx="1793635" cy="1793633"/>
          </a:xfrm>
          <a:prstGeom prst="rect">
            <a:avLst/>
          </a:prstGeom>
          <a:noFill/>
          <a:ln>
            <a:noFill/>
          </a:ln>
        </p:spPr>
      </p:pic>
      <p:sp>
        <p:nvSpPr>
          <p:cNvPr id="381" name="Google Shape;381;p34"/>
          <p:cNvSpPr txBox="1">
            <a:spLocks noGrp="1"/>
          </p:cNvSpPr>
          <p:nvPr>
            <p:ph type="body" idx="4294967295"/>
          </p:nvPr>
        </p:nvSpPr>
        <p:spPr>
          <a:xfrm>
            <a:off x="2219633" y="1553933"/>
            <a:ext cx="4016400" cy="650000"/>
          </a:xfrm>
          <a:prstGeom prst="rect">
            <a:avLst/>
          </a:prstGeom>
          <a:noFill/>
          <a:ln>
            <a:noFill/>
          </a:ln>
        </p:spPr>
        <p:txBody>
          <a:bodyPr spcFirstLastPara="1" wrap="square" lIns="0" tIns="0" rIns="0" bIns="0" anchor="t" anchorCtr="0">
            <a:noAutofit/>
          </a:bodyPr>
          <a:lstStyle/>
          <a:p>
            <a:pPr marL="0" indent="0">
              <a:spcBef>
                <a:spcPts val="800"/>
              </a:spcBef>
              <a:buNone/>
            </a:pPr>
            <a:r>
              <a:rPr lang="en" b="1">
                <a:solidFill>
                  <a:schemeClr val="accent4"/>
                </a:solidFill>
                <a:latin typeface="Merriweather"/>
                <a:ea typeface="Merriweather"/>
                <a:cs typeface="Merriweather"/>
                <a:sym typeface="Merriweather"/>
              </a:rPr>
              <a:t>District Key Stats</a:t>
            </a:r>
            <a:endParaRPr b="1">
              <a:solidFill>
                <a:schemeClr val="accent4"/>
              </a:solidFill>
              <a:latin typeface="Merriweather"/>
              <a:ea typeface="Merriweather"/>
              <a:cs typeface="Merriweather"/>
              <a:sym typeface="Merriweather"/>
            </a:endParaRPr>
          </a:p>
          <a:p>
            <a:pPr marL="0" indent="0">
              <a:spcBef>
                <a:spcPts val="800"/>
              </a:spcBef>
              <a:buNone/>
            </a:pPr>
            <a:endParaRPr/>
          </a:p>
        </p:txBody>
      </p:sp>
      <p:pic>
        <p:nvPicPr>
          <p:cNvPr id="382" name="Google Shape;382;p34"/>
          <p:cNvPicPr preferRelativeResize="0"/>
          <p:nvPr/>
        </p:nvPicPr>
        <p:blipFill rotWithShape="1">
          <a:blip r:embed="rId6">
            <a:alphaModFix/>
          </a:blip>
          <a:srcRect/>
          <a:stretch/>
        </p:blipFill>
        <p:spPr>
          <a:xfrm>
            <a:off x="186833" y="3074052"/>
            <a:ext cx="1793635" cy="1793633"/>
          </a:xfrm>
          <a:prstGeom prst="rect">
            <a:avLst/>
          </a:prstGeom>
          <a:noFill/>
          <a:ln>
            <a:noFill/>
          </a:ln>
        </p:spPr>
      </p:pic>
      <p:pic>
        <p:nvPicPr>
          <p:cNvPr id="383" name="Google Shape;383;p34"/>
          <p:cNvPicPr preferRelativeResize="0"/>
          <p:nvPr/>
        </p:nvPicPr>
        <p:blipFill rotWithShape="1">
          <a:blip r:embed="rId7">
            <a:alphaModFix/>
          </a:blip>
          <a:srcRect/>
          <a:stretch/>
        </p:blipFill>
        <p:spPr>
          <a:xfrm>
            <a:off x="186833" y="5064401"/>
            <a:ext cx="1793635" cy="1793633"/>
          </a:xfrm>
          <a:prstGeom prst="rect">
            <a:avLst/>
          </a:prstGeom>
          <a:noFill/>
          <a:ln>
            <a:noFill/>
          </a:ln>
        </p:spPr>
      </p:pic>
      <p:sp>
        <p:nvSpPr>
          <p:cNvPr id="384" name="Google Shape;384;p34"/>
          <p:cNvSpPr txBox="1">
            <a:spLocks noGrp="1"/>
          </p:cNvSpPr>
          <p:nvPr>
            <p:ph type="body" idx="4294967295"/>
          </p:nvPr>
        </p:nvSpPr>
        <p:spPr>
          <a:xfrm>
            <a:off x="2219633" y="3645884"/>
            <a:ext cx="4016400" cy="650000"/>
          </a:xfrm>
          <a:prstGeom prst="rect">
            <a:avLst/>
          </a:prstGeom>
          <a:noFill/>
          <a:ln>
            <a:noFill/>
          </a:ln>
        </p:spPr>
        <p:txBody>
          <a:bodyPr spcFirstLastPara="1" wrap="square" lIns="0" tIns="0" rIns="0" bIns="0" anchor="t" anchorCtr="0">
            <a:noAutofit/>
          </a:bodyPr>
          <a:lstStyle/>
          <a:p>
            <a:pPr marL="0" indent="0">
              <a:spcBef>
                <a:spcPts val="800"/>
              </a:spcBef>
              <a:buNone/>
            </a:pPr>
            <a:r>
              <a:rPr lang="en" b="1">
                <a:solidFill>
                  <a:schemeClr val="accent4"/>
                </a:solidFill>
                <a:latin typeface="Merriweather"/>
                <a:ea typeface="Merriweather"/>
                <a:cs typeface="Merriweather"/>
                <a:sym typeface="Merriweather"/>
              </a:rPr>
              <a:t>BOCES Key Stats</a:t>
            </a:r>
            <a:endParaRPr b="1">
              <a:solidFill>
                <a:schemeClr val="accent4"/>
              </a:solidFill>
              <a:latin typeface="Merriweather"/>
              <a:ea typeface="Merriweather"/>
              <a:cs typeface="Merriweather"/>
              <a:sym typeface="Merriweather"/>
            </a:endParaRPr>
          </a:p>
          <a:p>
            <a:pPr marL="0" indent="0">
              <a:spcBef>
                <a:spcPts val="800"/>
              </a:spcBef>
              <a:buNone/>
            </a:pPr>
            <a:endParaRPr/>
          </a:p>
        </p:txBody>
      </p:sp>
      <p:sp>
        <p:nvSpPr>
          <p:cNvPr id="385" name="Google Shape;385;p34"/>
          <p:cNvSpPr txBox="1">
            <a:spLocks noGrp="1"/>
          </p:cNvSpPr>
          <p:nvPr>
            <p:ph type="body" idx="4294967295"/>
          </p:nvPr>
        </p:nvSpPr>
        <p:spPr>
          <a:xfrm>
            <a:off x="2219633" y="5709884"/>
            <a:ext cx="4016400" cy="650000"/>
          </a:xfrm>
          <a:prstGeom prst="rect">
            <a:avLst/>
          </a:prstGeom>
          <a:noFill/>
          <a:ln>
            <a:noFill/>
          </a:ln>
        </p:spPr>
        <p:txBody>
          <a:bodyPr spcFirstLastPara="1" wrap="square" lIns="0" tIns="0" rIns="0" bIns="0" anchor="t" anchorCtr="0">
            <a:noAutofit/>
          </a:bodyPr>
          <a:lstStyle/>
          <a:p>
            <a:pPr marL="0" indent="0">
              <a:spcBef>
                <a:spcPts val="800"/>
              </a:spcBef>
              <a:buNone/>
            </a:pPr>
            <a:r>
              <a:rPr lang="en" b="1">
                <a:solidFill>
                  <a:schemeClr val="accent4"/>
                </a:solidFill>
                <a:latin typeface="Merriweather"/>
                <a:ea typeface="Merriweather"/>
                <a:cs typeface="Merriweather"/>
                <a:sym typeface="Merriweather"/>
              </a:rPr>
              <a:t>AU Key Stats</a:t>
            </a:r>
            <a:endParaRPr b="1">
              <a:solidFill>
                <a:schemeClr val="accent4"/>
              </a:solidFill>
              <a:latin typeface="Merriweather"/>
              <a:ea typeface="Merriweather"/>
              <a:cs typeface="Merriweather"/>
              <a:sym typeface="Merriweather"/>
            </a:endParaRPr>
          </a:p>
          <a:p>
            <a:pPr marL="0" indent="0">
              <a:spcBef>
                <a:spcPts val="800"/>
              </a:spcBef>
              <a:buNone/>
            </a:pPr>
            <a:endParaRPr/>
          </a:p>
        </p:txBody>
      </p:sp>
      <p:sp>
        <p:nvSpPr>
          <p:cNvPr id="2" name="TextBox 1">
            <a:extLst>
              <a:ext uri="{FF2B5EF4-FFF2-40B4-BE49-F238E27FC236}">
                <a16:creationId xmlns:a16="http://schemas.microsoft.com/office/drawing/2014/main" id="{98EC325F-48D0-D52A-5A67-EAF8578F456D}"/>
              </a:ext>
            </a:extLst>
          </p:cNvPr>
          <p:cNvSpPr txBox="1"/>
          <p:nvPr/>
        </p:nvSpPr>
        <p:spPr>
          <a:xfrm>
            <a:off x="2235679" y="1969697"/>
            <a:ext cx="19121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hlinkClick r:id="rId8"/>
              </a:rPr>
              <a:t>Link to documents</a:t>
            </a:r>
            <a:endParaRPr lang="en-US" sz="1600"/>
          </a:p>
        </p:txBody>
      </p:sp>
      <p:sp>
        <p:nvSpPr>
          <p:cNvPr id="4" name="TextBox 3">
            <a:extLst>
              <a:ext uri="{FF2B5EF4-FFF2-40B4-BE49-F238E27FC236}">
                <a16:creationId xmlns:a16="http://schemas.microsoft.com/office/drawing/2014/main" id="{1769B015-570D-CB99-D64B-96E67DAB61D1}"/>
              </a:ext>
            </a:extLst>
          </p:cNvPr>
          <p:cNvSpPr txBox="1"/>
          <p:nvPr/>
        </p:nvSpPr>
        <p:spPr>
          <a:xfrm>
            <a:off x="2221301" y="4054413"/>
            <a:ext cx="19121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hlinkClick r:id="rId9"/>
              </a:rPr>
              <a:t>Link to documents</a:t>
            </a:r>
            <a:endParaRPr lang="en-US" sz="1600"/>
          </a:p>
        </p:txBody>
      </p:sp>
      <p:sp>
        <p:nvSpPr>
          <p:cNvPr id="5" name="TextBox 4">
            <a:extLst>
              <a:ext uri="{FF2B5EF4-FFF2-40B4-BE49-F238E27FC236}">
                <a16:creationId xmlns:a16="http://schemas.microsoft.com/office/drawing/2014/main" id="{D032E847-5B56-B1EF-DC93-B7C7F72B5759}"/>
              </a:ext>
            </a:extLst>
          </p:cNvPr>
          <p:cNvSpPr txBox="1"/>
          <p:nvPr/>
        </p:nvSpPr>
        <p:spPr>
          <a:xfrm>
            <a:off x="2221301" y="6124753"/>
            <a:ext cx="19121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hlinkClick r:id="rId10"/>
              </a:rPr>
              <a:t>Link to documents</a:t>
            </a:r>
            <a:endParaRPr lang="en-US" sz="1600"/>
          </a:p>
        </p:txBody>
      </p:sp>
    </p:spTree>
    <p:extLst>
      <p:ext uri="{BB962C8B-B14F-4D97-AF65-F5344CB8AC3E}">
        <p14:creationId xmlns:p14="http://schemas.microsoft.com/office/powerpoint/2010/main" val="814673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2"/>
          <p:cNvSpPr/>
          <p:nvPr/>
        </p:nvSpPr>
        <p:spPr>
          <a:xfrm>
            <a:off x="5105400" y="-67"/>
            <a:ext cx="7086400" cy="6858000"/>
          </a:xfrm>
          <a:prstGeom prst="parallelogram">
            <a:avLst>
              <a:gd name="adj" fmla="val 55588"/>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04" name="Google Shape;604;p62"/>
          <p:cNvSpPr txBox="1">
            <a:spLocks noGrp="1"/>
          </p:cNvSpPr>
          <p:nvPr>
            <p:ph type="body" idx="4294967295"/>
          </p:nvPr>
        </p:nvSpPr>
        <p:spPr>
          <a:xfrm>
            <a:off x="1689100" y="894867"/>
            <a:ext cx="6261200" cy="1647200"/>
          </a:xfrm>
          <a:prstGeom prst="rect">
            <a:avLst/>
          </a:prstGeom>
          <a:noFill/>
          <a:ln>
            <a:noFill/>
          </a:ln>
        </p:spPr>
        <p:txBody>
          <a:bodyPr spcFirstLastPara="1" wrap="square" lIns="0" tIns="0" rIns="0" bIns="0" anchor="t" anchorCtr="0">
            <a:noAutofit/>
          </a:bodyPr>
          <a:lstStyle/>
          <a:p>
            <a:pPr marL="0" indent="0">
              <a:spcBef>
                <a:spcPts val="800"/>
              </a:spcBef>
              <a:buNone/>
            </a:pPr>
            <a:r>
              <a:rPr lang="en">
                <a:solidFill>
                  <a:schemeClr val="accent4"/>
                </a:solidFill>
                <a:latin typeface="Merriweather"/>
                <a:ea typeface="Merriweather"/>
                <a:cs typeface="Merriweather"/>
                <a:sym typeface="Merriweather"/>
              </a:rPr>
              <a:t>Interactive Website</a:t>
            </a:r>
            <a:endParaRPr>
              <a:solidFill>
                <a:schemeClr val="accent4"/>
              </a:solidFill>
              <a:latin typeface="Merriweather"/>
              <a:ea typeface="Merriweather"/>
              <a:cs typeface="Merriweather"/>
              <a:sym typeface="Merriweather"/>
            </a:endParaRPr>
          </a:p>
          <a:p>
            <a:pPr marL="0" indent="0">
              <a:spcBef>
                <a:spcPts val="800"/>
              </a:spcBef>
              <a:buNone/>
            </a:pPr>
            <a:r>
              <a:rPr lang="en"/>
              <a:t>Provides fact sheets for every district and BOCES</a:t>
            </a:r>
            <a:endParaRPr/>
          </a:p>
        </p:txBody>
      </p:sp>
      <p:sp>
        <p:nvSpPr>
          <p:cNvPr id="605" name="Google Shape;605;p62"/>
          <p:cNvSpPr/>
          <p:nvPr/>
        </p:nvSpPr>
        <p:spPr>
          <a:xfrm>
            <a:off x="5385000" y="2945600"/>
            <a:ext cx="4800000" cy="3056400"/>
          </a:xfrm>
          <a:prstGeom prst="rect">
            <a:avLst/>
          </a:prstGeom>
          <a:noFill/>
          <a:ln>
            <a:noFill/>
          </a:ln>
        </p:spPr>
        <p:txBody>
          <a:bodyPr spcFirstLastPara="1" wrap="square" lIns="121900" tIns="121900" rIns="121900" bIns="121900" anchor="ctr" anchorCtr="0">
            <a:noAutofit/>
          </a:bodyPr>
          <a:lstStyle/>
          <a:p>
            <a:pPr algn="ctr">
              <a:buClr>
                <a:srgbClr val="000000"/>
              </a:buClr>
              <a:buSzPts val="1000"/>
            </a:pPr>
            <a:r>
              <a:rPr lang="en" sz="1333">
                <a:solidFill>
                  <a:schemeClr val="accent3"/>
                </a:solidFill>
                <a:latin typeface="IBM Plex Sans"/>
                <a:ea typeface="IBM Plex Sans"/>
                <a:cs typeface="IBM Plex Sans"/>
                <a:sym typeface="IBM Plex Sans"/>
              </a:rPr>
              <a:t>Place your screenshot here</a:t>
            </a:r>
            <a:endParaRPr sz="1333">
              <a:solidFill>
                <a:schemeClr val="accent3"/>
              </a:solidFill>
              <a:latin typeface="IBM Plex Sans"/>
              <a:ea typeface="IBM Plex Sans"/>
              <a:cs typeface="IBM Plex Sans"/>
              <a:sym typeface="IBM Plex Sans"/>
            </a:endParaRPr>
          </a:p>
        </p:txBody>
      </p:sp>
      <p:sp>
        <p:nvSpPr>
          <p:cNvPr id="606" name="Google Shape;606;p62"/>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p>
            <a:fld id="{00000000-1234-1234-1234-123412341234}" type="slidenum">
              <a:rPr lang="en">
                <a:solidFill>
                  <a:schemeClr val="lt1"/>
                </a:solidFill>
              </a:rPr>
              <a:pPr/>
              <a:t>39</a:t>
            </a:fld>
            <a:endParaRPr>
              <a:solidFill>
                <a:schemeClr val="lt1"/>
              </a:solidFill>
            </a:endParaRPr>
          </a:p>
        </p:txBody>
      </p:sp>
      <p:grpSp>
        <p:nvGrpSpPr>
          <p:cNvPr id="607" name="Google Shape;607;p62"/>
          <p:cNvGrpSpPr/>
          <p:nvPr/>
        </p:nvGrpSpPr>
        <p:grpSpPr>
          <a:xfrm>
            <a:off x="4699065" y="2755676"/>
            <a:ext cx="6172329" cy="3616293"/>
            <a:chOff x="1177450" y="241631"/>
            <a:chExt cx="6173152" cy="3616776"/>
          </a:xfrm>
        </p:grpSpPr>
        <p:sp>
          <p:nvSpPr>
            <p:cNvPr id="608" name="Google Shape;608;p6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lt1"/>
                </a:gs>
                <a:gs pos="100000">
                  <a:schemeClr val="lt2"/>
                </a:gs>
              </a:gsLst>
              <a:lin ang="5400012" scaled="0"/>
            </a:gradFill>
            <a:ln w="9525" cap="flat" cmpd="sng">
              <a:solidFill>
                <a:schemeClr val="lt1"/>
              </a:solidFill>
              <a:prstDash val="solid"/>
              <a:round/>
              <a:headEnd type="none" w="sm" len="sm"/>
              <a:tailEnd type="none" w="sm" len="sm"/>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609" name="Google Shape;609;p6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8DFE3"/>
            </a:solidFill>
            <a:ln>
              <a:noFill/>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610" name="Google Shape;610;p6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a:noFill/>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sp>
          <p:nvSpPr>
            <p:cNvPr id="611" name="Google Shape;611;p6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D8DFE3"/>
            </a:solidFill>
            <a:ln>
              <a:noFill/>
            </a:ln>
          </p:spPr>
          <p:txBody>
            <a:bodyPr spcFirstLastPara="1" wrap="square" lIns="121900" tIns="60933" rIns="121900" bIns="60933" anchor="ctr" anchorCtr="0">
              <a:noAutofit/>
            </a:bodyPr>
            <a:lstStyle/>
            <a:p>
              <a:pPr>
                <a:buClr>
                  <a:srgbClr val="000000"/>
                </a:buClr>
                <a:buSzPts val="1800"/>
              </a:pPr>
              <a:endParaRPr sz="2400">
                <a:solidFill>
                  <a:srgbClr val="000000"/>
                </a:solidFill>
                <a:latin typeface="Calibri"/>
                <a:ea typeface="Calibri"/>
                <a:cs typeface="Calibri"/>
                <a:sym typeface="Calibri"/>
              </a:endParaRPr>
            </a:p>
          </p:txBody>
        </p:sp>
      </p:grpSp>
      <p:pic>
        <p:nvPicPr>
          <p:cNvPr id="612" name="Google Shape;612;p62"/>
          <p:cNvPicPr preferRelativeResize="0"/>
          <p:nvPr/>
        </p:nvPicPr>
        <p:blipFill rotWithShape="1">
          <a:blip r:embed="rId3">
            <a:alphaModFix/>
          </a:blip>
          <a:srcRect l="154" t="-3339" r="-10213" b="278"/>
          <a:stretch/>
        </p:blipFill>
        <p:spPr>
          <a:xfrm>
            <a:off x="5385016" y="2755667"/>
            <a:ext cx="5282851" cy="3246332"/>
          </a:xfrm>
          <a:prstGeom prst="rect">
            <a:avLst/>
          </a:prstGeom>
          <a:noFill/>
          <a:ln>
            <a:noFill/>
          </a:ln>
        </p:spPr>
      </p:pic>
      <p:pic>
        <p:nvPicPr>
          <p:cNvPr id="613" name="Google Shape;613;p62"/>
          <p:cNvPicPr preferRelativeResize="0"/>
          <p:nvPr/>
        </p:nvPicPr>
        <p:blipFill rotWithShape="1">
          <a:blip r:embed="rId4">
            <a:alphaModFix/>
          </a:blip>
          <a:srcRect/>
          <a:stretch/>
        </p:blipFill>
        <p:spPr>
          <a:xfrm>
            <a:off x="1453341" y="2384267"/>
            <a:ext cx="2878231" cy="2878231"/>
          </a:xfrm>
          <a:prstGeom prst="rect">
            <a:avLst/>
          </a:prstGeom>
          <a:noFill/>
          <a:ln>
            <a:noFill/>
          </a:ln>
        </p:spPr>
      </p:pic>
      <p:pic>
        <p:nvPicPr>
          <p:cNvPr id="614" name="Google Shape;614;p62"/>
          <p:cNvPicPr preferRelativeResize="0"/>
          <p:nvPr/>
        </p:nvPicPr>
        <p:blipFill rotWithShape="1">
          <a:blip r:embed="rId5">
            <a:alphaModFix/>
          </a:blip>
          <a:srcRect/>
          <a:stretch/>
        </p:blipFill>
        <p:spPr>
          <a:xfrm>
            <a:off x="4146200" y="52687"/>
            <a:ext cx="3899600" cy="649933"/>
          </a:xfrm>
          <a:prstGeom prst="rect">
            <a:avLst/>
          </a:prstGeom>
          <a:noFill/>
          <a:ln>
            <a:noFill/>
          </a:ln>
        </p:spPr>
      </p:pic>
      <p:sp>
        <p:nvSpPr>
          <p:cNvPr id="3" name="TextBox 2">
            <a:extLst>
              <a:ext uri="{FF2B5EF4-FFF2-40B4-BE49-F238E27FC236}">
                <a16:creationId xmlns:a16="http://schemas.microsoft.com/office/drawing/2014/main" id="{7B79A4A1-C5DD-5F20-B05C-9DCE8E8B3BAF}"/>
              </a:ext>
            </a:extLst>
          </p:cNvPr>
          <p:cNvSpPr txBox="1"/>
          <p:nvPr/>
        </p:nvSpPr>
        <p:spPr>
          <a:xfrm>
            <a:off x="1940943" y="5190225"/>
            <a:ext cx="19121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hlinkClick r:id="rId6"/>
              </a:rPr>
              <a:t>Link to documents</a:t>
            </a:r>
            <a:endParaRPr lang="en-US" sz="1600"/>
          </a:p>
        </p:txBody>
      </p:sp>
      <p:sp>
        <p:nvSpPr>
          <p:cNvPr id="4" name="TextBox 3">
            <a:extLst>
              <a:ext uri="{FF2B5EF4-FFF2-40B4-BE49-F238E27FC236}">
                <a16:creationId xmlns:a16="http://schemas.microsoft.com/office/drawing/2014/main" id="{3B35A812-A967-CE1B-3DAC-BD266F5E603B}"/>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30836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70F7-D970-F4D5-899C-C412955FF21E}"/>
              </a:ext>
            </a:extLst>
          </p:cNvPr>
          <p:cNvSpPr>
            <a:spLocks noGrp="1"/>
          </p:cNvSpPr>
          <p:nvPr>
            <p:ph type="ctrTitle"/>
          </p:nvPr>
        </p:nvSpPr>
        <p:spPr/>
        <p:txBody>
          <a:bodyPr/>
          <a:lstStyle/>
          <a:p>
            <a:r>
              <a:rPr lang="en-US" dirty="0"/>
              <a:t>Special Legislative Session</a:t>
            </a:r>
          </a:p>
        </p:txBody>
      </p:sp>
    </p:spTree>
    <p:extLst>
      <p:ext uri="{BB962C8B-B14F-4D97-AF65-F5344CB8AC3E}">
        <p14:creationId xmlns:p14="http://schemas.microsoft.com/office/powerpoint/2010/main" val="3474497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1"/>
          <p:cNvSpPr/>
          <p:nvPr/>
        </p:nvSpPr>
        <p:spPr>
          <a:xfrm>
            <a:off x="5105400" y="-67"/>
            <a:ext cx="7086400" cy="6858000"/>
          </a:xfrm>
          <a:prstGeom prst="parallelogram">
            <a:avLst>
              <a:gd name="adj" fmla="val 55588"/>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endParaRPr sz="2533"/>
          </a:p>
        </p:txBody>
      </p:sp>
      <p:sp>
        <p:nvSpPr>
          <p:cNvPr id="510" name="Google Shape;510;p51"/>
          <p:cNvSpPr txBox="1">
            <a:spLocks noGrp="1"/>
          </p:cNvSpPr>
          <p:nvPr>
            <p:ph type="body" idx="4294967295"/>
          </p:nvPr>
        </p:nvSpPr>
        <p:spPr>
          <a:xfrm>
            <a:off x="1689100" y="894867"/>
            <a:ext cx="6261200" cy="1647200"/>
          </a:xfrm>
          <a:prstGeom prst="rect">
            <a:avLst/>
          </a:prstGeom>
        </p:spPr>
        <p:txBody>
          <a:bodyPr spcFirstLastPara="1" wrap="square" lIns="0" tIns="0" rIns="0" bIns="0" anchor="t" anchorCtr="0">
            <a:noAutofit/>
          </a:bodyPr>
          <a:lstStyle/>
          <a:p>
            <a:pPr marL="0" indent="0">
              <a:spcBef>
                <a:spcPts val="800"/>
              </a:spcBef>
              <a:buNone/>
            </a:pPr>
            <a:r>
              <a:rPr lang="en-US">
                <a:solidFill>
                  <a:schemeClr val="accent4"/>
                </a:solidFill>
                <a:latin typeface="Merriweather"/>
                <a:ea typeface="Merriweather"/>
                <a:cs typeface="Merriweather"/>
                <a:sym typeface="Merriweather"/>
              </a:rPr>
              <a:t>Communication Tools</a:t>
            </a:r>
            <a:endParaRPr>
              <a:solidFill>
                <a:schemeClr val="accent4"/>
              </a:solidFill>
              <a:latin typeface="Merriweather"/>
              <a:ea typeface="Merriweather"/>
              <a:cs typeface="Merriweather"/>
              <a:sym typeface="Merriweather"/>
            </a:endParaRPr>
          </a:p>
          <a:p>
            <a:pPr marL="0" indent="0">
              <a:spcBef>
                <a:spcPts val="800"/>
              </a:spcBef>
              <a:buNone/>
            </a:pPr>
            <a:r>
              <a:rPr lang="en-US"/>
              <a:t>F</a:t>
            </a:r>
            <a:r>
              <a:rPr lang="en"/>
              <a:t>or every investment area</a:t>
            </a:r>
            <a:endParaRPr/>
          </a:p>
        </p:txBody>
      </p:sp>
      <p:sp>
        <p:nvSpPr>
          <p:cNvPr id="511" name="Google Shape;511;p51"/>
          <p:cNvSpPr/>
          <p:nvPr/>
        </p:nvSpPr>
        <p:spPr>
          <a:xfrm>
            <a:off x="5385000" y="2945600"/>
            <a:ext cx="4800000" cy="3056400"/>
          </a:xfrm>
          <a:prstGeom prst="rect">
            <a:avLst/>
          </a:prstGeom>
          <a:noFill/>
          <a:ln>
            <a:noFill/>
          </a:ln>
        </p:spPr>
        <p:txBody>
          <a:bodyPr spcFirstLastPara="1" wrap="square" lIns="121900" tIns="121900" rIns="121900" bIns="121900" anchor="ctr" anchorCtr="0">
            <a:noAutofit/>
          </a:bodyPr>
          <a:lstStyle/>
          <a:p>
            <a:pPr algn="ctr"/>
            <a:r>
              <a:rPr lang="en" sz="1333">
                <a:solidFill>
                  <a:schemeClr val="accent3"/>
                </a:solidFill>
                <a:latin typeface="IBM Plex Sans"/>
                <a:ea typeface="IBM Plex Sans"/>
                <a:cs typeface="IBM Plex Sans"/>
                <a:sym typeface="IBM Plex Sans"/>
              </a:rPr>
              <a:t>Place your screenshot here</a:t>
            </a:r>
            <a:endParaRPr sz="1333">
              <a:solidFill>
                <a:schemeClr val="accent3"/>
              </a:solidFill>
              <a:latin typeface="IBM Plex Sans"/>
              <a:ea typeface="IBM Plex Sans"/>
              <a:cs typeface="IBM Plex Sans"/>
              <a:sym typeface="IBM Plex Sans"/>
            </a:endParaRPr>
          </a:p>
        </p:txBody>
      </p:sp>
      <p:sp>
        <p:nvSpPr>
          <p:cNvPr id="512" name="Google Shape;512;p51"/>
          <p:cNvSpPr txBox="1">
            <a:spLocks noGrp="1"/>
          </p:cNvSpPr>
          <p:nvPr>
            <p:ph type="sldNum" idx="12"/>
          </p:nvPr>
        </p:nvSpPr>
        <p:spPr>
          <a:xfrm>
            <a:off x="11410033" y="0"/>
            <a:ext cx="578800" cy="524800"/>
          </a:xfrm>
          <a:prstGeom prst="rect">
            <a:avLst/>
          </a:prstGeom>
        </p:spPr>
        <p:txBody>
          <a:bodyPr spcFirstLastPara="1" wrap="square" lIns="0" tIns="0" rIns="0" bIns="0" anchor="ctr" anchorCtr="0">
            <a:noAutofit/>
          </a:bodyPr>
          <a:lstStyle/>
          <a:p>
            <a:fld id="{00000000-1234-1234-1234-123412341234}" type="slidenum">
              <a:rPr lang="en">
                <a:solidFill>
                  <a:schemeClr val="lt1"/>
                </a:solidFill>
              </a:rPr>
              <a:pPr/>
              <a:t>40</a:t>
            </a:fld>
            <a:endParaRPr>
              <a:solidFill>
                <a:schemeClr val="lt1"/>
              </a:solidFill>
            </a:endParaRPr>
          </a:p>
        </p:txBody>
      </p:sp>
      <p:grpSp>
        <p:nvGrpSpPr>
          <p:cNvPr id="513" name="Google Shape;513;p51"/>
          <p:cNvGrpSpPr/>
          <p:nvPr/>
        </p:nvGrpSpPr>
        <p:grpSpPr>
          <a:xfrm>
            <a:off x="4699065" y="2755676"/>
            <a:ext cx="6172329" cy="3616293"/>
            <a:chOff x="1177450" y="241631"/>
            <a:chExt cx="6173152" cy="3616776"/>
          </a:xfrm>
        </p:grpSpPr>
        <p:sp>
          <p:nvSpPr>
            <p:cNvPr id="514" name="Google Shape;514;p51"/>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lt1"/>
                </a:gs>
                <a:gs pos="100000">
                  <a:schemeClr val="lt2"/>
                </a:gs>
              </a:gsLst>
              <a:lin ang="5400012" scaled="0"/>
            </a:gradFill>
            <a:ln w="9525" cap="flat" cmpd="sng">
              <a:solidFill>
                <a:schemeClr val="lt1"/>
              </a:solidFill>
              <a:prstDash val="solid"/>
              <a:round/>
              <a:headEnd type="none" w="sm" len="sm"/>
              <a:tailEnd type="none" w="sm" len="sm"/>
            </a:ln>
          </p:spPr>
          <p:txBody>
            <a:bodyPr spcFirstLastPara="1" wrap="square" lIns="121900" tIns="60933" rIns="121900" bIns="60933" anchor="ctr" anchorCtr="0">
              <a:noAutofit/>
            </a:bodyPr>
            <a:lstStyle/>
            <a:p>
              <a:endParaRPr sz="2400">
                <a:latin typeface="Calibri"/>
                <a:ea typeface="Calibri"/>
                <a:cs typeface="Calibri"/>
                <a:sym typeface="Calibri"/>
              </a:endParaRPr>
            </a:p>
          </p:txBody>
        </p:sp>
        <p:sp>
          <p:nvSpPr>
            <p:cNvPr id="515" name="Google Shape;515;p51"/>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8DFE3"/>
            </a:solidFill>
            <a:ln>
              <a:noFill/>
            </a:ln>
          </p:spPr>
          <p:txBody>
            <a:bodyPr spcFirstLastPara="1" wrap="square" lIns="121900" tIns="60933" rIns="121900" bIns="60933" anchor="ctr" anchorCtr="0">
              <a:noAutofit/>
            </a:bodyPr>
            <a:lstStyle/>
            <a:p>
              <a:endParaRPr sz="2400">
                <a:latin typeface="Calibri"/>
                <a:ea typeface="Calibri"/>
                <a:cs typeface="Calibri"/>
                <a:sym typeface="Calibri"/>
              </a:endParaRPr>
            </a:p>
          </p:txBody>
        </p:sp>
        <p:sp>
          <p:nvSpPr>
            <p:cNvPr id="516" name="Google Shape;516;p51"/>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a:noFill/>
            </a:ln>
          </p:spPr>
          <p:txBody>
            <a:bodyPr spcFirstLastPara="1" wrap="square" lIns="121900" tIns="60933" rIns="121900" bIns="60933" anchor="ctr" anchorCtr="0">
              <a:noAutofit/>
            </a:bodyPr>
            <a:lstStyle/>
            <a:p>
              <a:endParaRPr sz="2400">
                <a:latin typeface="Calibri"/>
                <a:ea typeface="Calibri"/>
                <a:cs typeface="Calibri"/>
                <a:sym typeface="Calibri"/>
              </a:endParaRPr>
            </a:p>
          </p:txBody>
        </p:sp>
        <p:sp>
          <p:nvSpPr>
            <p:cNvPr id="517" name="Google Shape;517;p51"/>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D8DFE3"/>
            </a:solidFill>
            <a:ln>
              <a:noFill/>
            </a:ln>
          </p:spPr>
          <p:txBody>
            <a:bodyPr spcFirstLastPara="1" wrap="square" lIns="121900" tIns="60933" rIns="121900" bIns="60933" anchor="ctr" anchorCtr="0">
              <a:noAutofit/>
            </a:bodyPr>
            <a:lstStyle/>
            <a:p>
              <a:endParaRPr sz="2400">
                <a:latin typeface="Calibri"/>
                <a:ea typeface="Calibri"/>
                <a:cs typeface="Calibri"/>
                <a:sym typeface="Calibri"/>
              </a:endParaRPr>
            </a:p>
          </p:txBody>
        </p:sp>
      </p:grpSp>
      <p:pic>
        <p:nvPicPr>
          <p:cNvPr id="520" name="Google Shape;520;p51"/>
          <p:cNvPicPr preferRelativeResize="0"/>
          <p:nvPr/>
        </p:nvPicPr>
        <p:blipFill rotWithShape="1">
          <a:blip r:embed="rId3">
            <a:alphaModFix/>
          </a:blip>
          <a:srcRect/>
          <a:stretch/>
        </p:blipFill>
        <p:spPr>
          <a:xfrm>
            <a:off x="4146200" y="52687"/>
            <a:ext cx="3899600" cy="649933"/>
          </a:xfrm>
          <a:prstGeom prst="rect">
            <a:avLst/>
          </a:prstGeom>
          <a:noFill/>
          <a:ln>
            <a:noFill/>
          </a:ln>
        </p:spPr>
      </p:pic>
      <p:pic>
        <p:nvPicPr>
          <p:cNvPr id="3" name="Picture 2" descr="A screenshot of a web page&#10;&#10;Description automatically generated">
            <a:extLst>
              <a:ext uri="{FF2B5EF4-FFF2-40B4-BE49-F238E27FC236}">
                <a16:creationId xmlns:a16="http://schemas.microsoft.com/office/drawing/2014/main" id="{F7470274-E526-85AF-3B03-DF65B5C33748}"/>
              </a:ext>
            </a:extLst>
          </p:cNvPr>
          <p:cNvPicPr>
            <a:picLocks noChangeAspect="1"/>
          </p:cNvPicPr>
          <p:nvPr/>
        </p:nvPicPr>
        <p:blipFill>
          <a:blip r:embed="rId4"/>
          <a:stretch>
            <a:fillRect/>
          </a:stretch>
        </p:blipFill>
        <p:spPr>
          <a:xfrm>
            <a:off x="5385001" y="2959876"/>
            <a:ext cx="4812924" cy="3056400"/>
          </a:xfrm>
          <a:prstGeom prst="rect">
            <a:avLst/>
          </a:prstGeom>
        </p:spPr>
      </p:pic>
      <p:pic>
        <p:nvPicPr>
          <p:cNvPr id="5" name="Picture 4" descr="A qr code with a dinosaur&#10;&#10;Description automatically generated">
            <a:extLst>
              <a:ext uri="{FF2B5EF4-FFF2-40B4-BE49-F238E27FC236}">
                <a16:creationId xmlns:a16="http://schemas.microsoft.com/office/drawing/2014/main" id="{A958B946-8152-6E52-CCD5-168439736134}"/>
              </a:ext>
            </a:extLst>
          </p:cNvPr>
          <p:cNvPicPr>
            <a:picLocks noChangeAspect="1"/>
          </p:cNvPicPr>
          <p:nvPr/>
        </p:nvPicPr>
        <p:blipFill>
          <a:blip r:embed="rId5"/>
          <a:stretch>
            <a:fillRect/>
          </a:stretch>
        </p:blipFill>
        <p:spPr>
          <a:xfrm>
            <a:off x="1454447" y="1952595"/>
            <a:ext cx="2953942" cy="2953942"/>
          </a:xfrm>
          <a:prstGeom prst="rect">
            <a:avLst/>
          </a:prstGeom>
        </p:spPr>
      </p:pic>
      <p:sp>
        <p:nvSpPr>
          <p:cNvPr id="4" name="TextBox 3">
            <a:extLst>
              <a:ext uri="{FF2B5EF4-FFF2-40B4-BE49-F238E27FC236}">
                <a16:creationId xmlns:a16="http://schemas.microsoft.com/office/drawing/2014/main" id="{88B54959-7CC3-6D1E-1BFC-A5A9017C1201}"/>
              </a:ext>
            </a:extLst>
          </p:cNvPr>
          <p:cNvSpPr txBox="1"/>
          <p:nvPr/>
        </p:nvSpPr>
        <p:spPr>
          <a:xfrm>
            <a:off x="1976887" y="4794848"/>
            <a:ext cx="19121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hlinkClick r:id="rId6"/>
              </a:rPr>
              <a:t>Link to documents</a:t>
            </a:r>
            <a:endParaRPr lang="en-US" sz="1600"/>
          </a:p>
        </p:txBody>
      </p:sp>
      <p:sp>
        <p:nvSpPr>
          <p:cNvPr id="2" name="TextBox 1">
            <a:extLst>
              <a:ext uri="{FF2B5EF4-FFF2-40B4-BE49-F238E27FC236}">
                <a16:creationId xmlns:a16="http://schemas.microsoft.com/office/drawing/2014/main" id="{E77938F0-1BAF-59AA-2F8C-22FEB7FE6383}"/>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1986388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6052-062D-852A-BDEE-1CCAC9C10D31}"/>
              </a:ext>
            </a:extLst>
          </p:cNvPr>
          <p:cNvSpPr>
            <a:spLocks noGrp="1"/>
          </p:cNvSpPr>
          <p:nvPr>
            <p:ph type="ctrTitle"/>
          </p:nvPr>
        </p:nvSpPr>
        <p:spPr/>
        <p:txBody>
          <a:bodyPr/>
          <a:lstStyle/>
          <a:p>
            <a:r>
              <a:rPr lang="en-US" dirty="0"/>
              <a:t>Upcoming</a:t>
            </a:r>
            <a:br>
              <a:rPr lang="en-US" dirty="0"/>
            </a:br>
            <a:r>
              <a:rPr lang="en-US" dirty="0"/>
              <a:t>Changes in Spring of 2024 </a:t>
            </a:r>
          </a:p>
        </p:txBody>
      </p:sp>
    </p:spTree>
    <p:extLst>
      <p:ext uri="{BB962C8B-B14F-4D97-AF65-F5344CB8AC3E}">
        <p14:creationId xmlns:p14="http://schemas.microsoft.com/office/powerpoint/2010/main" val="2950506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6750B3-0476-A236-DD40-EE61E771F42F}"/>
              </a:ext>
            </a:extLst>
          </p:cNvPr>
          <p:cNvSpPr>
            <a:spLocks noGrp="1"/>
          </p:cNvSpPr>
          <p:nvPr>
            <p:ph type="body" idx="1"/>
          </p:nvPr>
        </p:nvSpPr>
        <p:spPr/>
        <p:txBody>
          <a:bodyPr/>
          <a:lstStyle/>
          <a:p>
            <a:r>
              <a:rPr lang="en-US" dirty="0"/>
              <a:t>December Economic Forecast</a:t>
            </a:r>
          </a:p>
          <a:p>
            <a:pPr marL="1218565" lvl="1" indent="-507365"/>
            <a:r>
              <a:rPr lang="en-US" dirty="0"/>
              <a:t>October count </a:t>
            </a:r>
          </a:p>
          <a:p>
            <a:pPr marL="1218565" lvl="1" indent="-507365">
              <a:lnSpc>
                <a:spcPct val="114999"/>
              </a:lnSpc>
            </a:pPr>
            <a:r>
              <a:rPr lang="en-US" dirty="0"/>
              <a:t>Preschool a separate count</a:t>
            </a:r>
          </a:p>
          <a:p>
            <a:pPr marL="1218565" lvl="1" indent="-507365">
              <a:lnSpc>
                <a:spcPct val="114999"/>
              </a:lnSpc>
              <a:buClr>
                <a:srgbClr val="02C1D3"/>
              </a:buClr>
            </a:pPr>
            <a:r>
              <a:rPr lang="en-US" dirty="0"/>
              <a:t>Inflation</a:t>
            </a:r>
          </a:p>
          <a:p>
            <a:pPr marL="1218565" lvl="1" indent="-507365">
              <a:lnSpc>
                <a:spcPct val="114999"/>
              </a:lnSpc>
              <a:buClr>
                <a:srgbClr val="02C1D3"/>
              </a:buClr>
            </a:pPr>
            <a:r>
              <a:rPr lang="en-US" dirty="0"/>
              <a:t>Certifying mills</a:t>
            </a:r>
          </a:p>
          <a:p>
            <a:r>
              <a:rPr lang="en-US" dirty="0"/>
              <a:t>Recommendations from the School Finance Task Force on the school finance formula</a:t>
            </a:r>
          </a:p>
          <a:p>
            <a:r>
              <a:rPr lang="en-US" dirty="0"/>
              <a:t>Legislative Season starts in January</a:t>
            </a:r>
          </a:p>
          <a:p>
            <a:r>
              <a:rPr lang="en-US" dirty="0"/>
              <a:t>Supplemental Process</a:t>
            </a:r>
          </a:p>
        </p:txBody>
      </p:sp>
      <p:sp>
        <p:nvSpPr>
          <p:cNvPr id="3" name="Slide Number Placeholder 2">
            <a:extLst>
              <a:ext uri="{FF2B5EF4-FFF2-40B4-BE49-F238E27FC236}">
                <a16:creationId xmlns:a16="http://schemas.microsoft.com/office/drawing/2014/main" id="{FF70C0A4-628E-45F7-4078-A0CD7E3711D2}"/>
              </a:ext>
            </a:extLst>
          </p:cNvPr>
          <p:cNvSpPr>
            <a:spLocks noGrp="1"/>
          </p:cNvSpPr>
          <p:nvPr>
            <p:ph type="sldNum" idx="12"/>
          </p:nvPr>
        </p:nvSpPr>
        <p:spPr/>
        <p:txBody>
          <a:bodyPr/>
          <a:lstStyle/>
          <a:p>
            <a:fld id="{00000000-1234-1234-1234-123412341234}" type="slidenum">
              <a:rPr lang="en" smtClean="0"/>
              <a:pPr/>
              <a:t>42</a:t>
            </a:fld>
            <a:endParaRPr lang="en"/>
          </a:p>
        </p:txBody>
      </p:sp>
      <p:sp>
        <p:nvSpPr>
          <p:cNvPr id="4" name="Title 3">
            <a:extLst>
              <a:ext uri="{FF2B5EF4-FFF2-40B4-BE49-F238E27FC236}">
                <a16:creationId xmlns:a16="http://schemas.microsoft.com/office/drawing/2014/main" id="{9095E406-1399-D1CE-32FA-50F82E264C38}"/>
              </a:ext>
            </a:extLst>
          </p:cNvPr>
          <p:cNvSpPr>
            <a:spLocks noGrp="1"/>
          </p:cNvSpPr>
          <p:nvPr>
            <p:ph type="title"/>
          </p:nvPr>
        </p:nvSpPr>
        <p:spPr/>
        <p:txBody>
          <a:bodyPr/>
          <a:lstStyle/>
          <a:p>
            <a:r>
              <a:rPr lang="en-US" dirty="0"/>
              <a:t>What to Watch For</a:t>
            </a:r>
          </a:p>
        </p:txBody>
      </p:sp>
      <p:sp>
        <p:nvSpPr>
          <p:cNvPr id="5" name="TextBox 4">
            <a:extLst>
              <a:ext uri="{FF2B5EF4-FFF2-40B4-BE49-F238E27FC236}">
                <a16:creationId xmlns:a16="http://schemas.microsoft.com/office/drawing/2014/main" id="{6EEA064D-DD0A-4873-B20B-372DD365D4D6}"/>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4142623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65"/>
          <p:cNvSpPr txBox="1">
            <a:spLocks noGrp="1"/>
          </p:cNvSpPr>
          <p:nvPr>
            <p:ph type="ctrTitle" idx="4294967295"/>
          </p:nvPr>
        </p:nvSpPr>
        <p:spPr>
          <a:xfrm>
            <a:off x="1478400" y="1501533"/>
            <a:ext cx="9046800" cy="1546400"/>
          </a:xfrm>
          <a:prstGeom prst="rect">
            <a:avLst/>
          </a:prstGeom>
          <a:noFill/>
          <a:ln>
            <a:noFill/>
          </a:ln>
        </p:spPr>
        <p:txBody>
          <a:bodyPr spcFirstLastPara="1" wrap="square" lIns="0" tIns="0" rIns="0" bIns="0" anchor="ctr" anchorCtr="0">
            <a:noAutofit/>
          </a:bodyPr>
          <a:lstStyle/>
          <a:p>
            <a:r>
              <a:rPr lang="en" sz="12800" i="1">
                <a:solidFill>
                  <a:schemeClr val="accent1"/>
                </a:solidFill>
              </a:rPr>
              <a:t>Questions?</a:t>
            </a:r>
            <a:endParaRPr sz="12800" i="1">
              <a:solidFill>
                <a:schemeClr val="accent1"/>
              </a:solidFill>
            </a:endParaRPr>
          </a:p>
        </p:txBody>
      </p:sp>
      <p:sp>
        <p:nvSpPr>
          <p:cNvPr id="680" name="Google Shape;680;p65"/>
          <p:cNvSpPr txBox="1">
            <a:spLocks noGrp="1"/>
          </p:cNvSpPr>
          <p:nvPr>
            <p:ph type="subTitle" idx="4294967295"/>
          </p:nvPr>
        </p:nvSpPr>
        <p:spPr>
          <a:xfrm>
            <a:off x="381133" y="3526283"/>
            <a:ext cx="3765068" cy="2338000"/>
          </a:xfrm>
          <a:prstGeom prst="rect">
            <a:avLst/>
          </a:prstGeom>
          <a:noFill/>
          <a:ln>
            <a:noFill/>
          </a:ln>
        </p:spPr>
        <p:txBody>
          <a:bodyPr spcFirstLastPara="1" wrap="square" lIns="0" tIns="0" rIns="0" bIns="0" anchor="t" anchorCtr="0">
            <a:noAutofit/>
          </a:bodyPr>
          <a:lstStyle/>
          <a:p>
            <a:pPr marL="609585" indent="-507987">
              <a:spcBef>
                <a:spcPts val="2800"/>
              </a:spcBef>
              <a:buFont typeface="Montserrat"/>
              <a:buChar char="➔"/>
            </a:pPr>
            <a:r>
              <a:rPr lang="en" sz="2533" b="1" dirty="0">
                <a:solidFill>
                  <a:srgbClr val="0061AA"/>
                </a:solidFill>
                <a:latin typeface="Montserrat"/>
                <a:ea typeface="Montserrat"/>
                <a:cs typeface="Montserrat"/>
                <a:sym typeface="Montserrat"/>
              </a:rPr>
              <a:t>Tracie Rainey</a:t>
            </a:r>
            <a:br>
              <a:rPr lang="en" sz="2133" dirty="0">
                <a:solidFill>
                  <a:srgbClr val="000000"/>
                </a:solidFill>
                <a:latin typeface="Montserrat"/>
                <a:ea typeface="Montserrat"/>
                <a:cs typeface="Montserrat"/>
                <a:sym typeface="Montserrat"/>
              </a:rPr>
            </a:br>
            <a:r>
              <a:rPr lang="en" sz="2133" u="sng" dirty="0">
                <a:solidFill>
                  <a:schemeClr val="hlink"/>
                </a:solidFill>
                <a:latin typeface="Montserrat"/>
                <a:ea typeface="Montserrat"/>
                <a:cs typeface="Montserrat"/>
                <a:sym typeface="Montserrat"/>
                <a:hlinkClick r:id="rId3"/>
              </a:rPr>
              <a:t>t.rainey@cosfp.org</a:t>
            </a:r>
            <a:br>
              <a:rPr lang="en" sz="2133" u="sng" dirty="0">
                <a:solidFill>
                  <a:schemeClr val="hlink"/>
                </a:solidFill>
                <a:latin typeface="Montserrat"/>
                <a:ea typeface="Montserrat"/>
                <a:cs typeface="Montserrat"/>
                <a:sym typeface="Montserrat"/>
              </a:rPr>
            </a:br>
            <a:r>
              <a:rPr lang="en" sz="2133" u="sng" dirty="0">
                <a:solidFill>
                  <a:schemeClr val="hlink"/>
                </a:solidFill>
                <a:latin typeface="Montserrat"/>
                <a:ea typeface="Montserrat"/>
                <a:cs typeface="Montserrat"/>
                <a:sym typeface="Montserrat"/>
              </a:rPr>
              <a:t>303-860-9136</a:t>
            </a:r>
          </a:p>
        </p:txBody>
      </p:sp>
      <p:sp>
        <p:nvSpPr>
          <p:cNvPr id="681" name="Google Shape;681;p65"/>
          <p:cNvSpPr txBox="1">
            <a:spLocks noGrp="1"/>
          </p:cNvSpPr>
          <p:nvPr>
            <p:ph type="sldNum" idx="12"/>
          </p:nvPr>
        </p:nvSpPr>
        <p:spPr>
          <a:xfrm>
            <a:off x="11410033" y="0"/>
            <a:ext cx="578800" cy="5248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600" b="0" i="0" u="none" strike="noStrike" kern="1200" cap="none" spc="0" normalizeH="0" baseline="0" noProof="0">
                <a:ln>
                  <a:noFill/>
                </a:ln>
                <a:solidFill>
                  <a:srgbClr val="757C83"/>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43</a:t>
            </a:fld>
            <a:endParaRPr kumimoji="0" sz="1600" b="0" i="0" u="none" strike="noStrike" kern="1200" cap="none" spc="0" normalizeH="0" baseline="0" noProof="0">
              <a:ln>
                <a:noFill/>
              </a:ln>
              <a:solidFill>
                <a:srgbClr val="757C83"/>
              </a:solidFill>
              <a:effectLst/>
              <a:uLnTx/>
              <a:uFillTx/>
              <a:latin typeface="IBM Plex Sans"/>
              <a:sym typeface="IBM Plex Sans"/>
            </a:endParaRPr>
          </a:p>
        </p:txBody>
      </p:sp>
      <p:pic>
        <p:nvPicPr>
          <p:cNvPr id="682" name="Google Shape;682;p65"/>
          <p:cNvPicPr preferRelativeResize="0"/>
          <p:nvPr/>
        </p:nvPicPr>
        <p:blipFill rotWithShape="1">
          <a:blip r:embed="rId4">
            <a:alphaModFix/>
          </a:blip>
          <a:srcRect/>
          <a:stretch/>
        </p:blipFill>
        <p:spPr>
          <a:xfrm>
            <a:off x="4146200" y="52687"/>
            <a:ext cx="3899600" cy="649933"/>
          </a:xfrm>
          <a:prstGeom prst="rect">
            <a:avLst/>
          </a:prstGeom>
          <a:noFill/>
          <a:ln>
            <a:noFill/>
          </a:ln>
        </p:spPr>
      </p:pic>
      <p:sp>
        <p:nvSpPr>
          <p:cNvPr id="2" name="TextBox 1">
            <a:extLst>
              <a:ext uri="{FF2B5EF4-FFF2-40B4-BE49-F238E27FC236}">
                <a16:creationId xmlns:a16="http://schemas.microsoft.com/office/drawing/2014/main" id="{7F6CAAAA-843A-9D46-4CC6-E8778477174C}"/>
              </a:ext>
            </a:extLst>
          </p:cNvPr>
          <p:cNvSpPr txBox="1"/>
          <p:nvPr/>
        </p:nvSpPr>
        <p:spPr>
          <a:xfrm>
            <a:off x="5831200" y="3530380"/>
            <a:ext cx="4429200" cy="3316036"/>
          </a:xfrm>
          <a:prstGeom prst="rect">
            <a:avLst/>
          </a:prstGeom>
          <a:noFill/>
        </p:spPr>
        <p:txBody>
          <a:bodyPr wrap="square" lIns="121920" tIns="60960" rIns="121920" bIns="60960" rtlCol="0" anchor="t">
            <a:spAutoFit/>
          </a:bodyPr>
          <a:lstStyle/>
          <a:p>
            <a:pPr marL="101597" marR="0" lvl="0" indent="0" algn="l" defTabSz="914400" rtl="0" eaLnBrk="1" fontAlgn="auto" latinLnBrk="0" hangingPunct="1">
              <a:lnSpc>
                <a:spcPct val="115000"/>
              </a:lnSpc>
              <a:spcBef>
                <a:spcPts val="2800"/>
              </a:spcBef>
              <a:spcAft>
                <a:spcPts val="0"/>
              </a:spcAft>
              <a:buClr>
                <a:srgbClr val="7FCA20"/>
              </a:buClr>
              <a:buSzPts val="2400"/>
              <a:buFontTx/>
              <a:buNone/>
              <a:tabLst/>
              <a:defRPr/>
            </a:pPr>
            <a:r>
              <a:rPr kumimoji="0" lang="en-US" sz="2400" b="1" i="0" u="none" strike="noStrike" kern="1200" cap="none" spc="0" normalizeH="0" baseline="0" noProof="0">
                <a:ln>
                  <a:noFill/>
                </a:ln>
                <a:solidFill>
                  <a:srgbClr val="061E3A"/>
                </a:solidFill>
                <a:effectLst/>
                <a:uLnTx/>
                <a:uFillTx/>
                <a:latin typeface="Montserrat" panose="00000500000000000000" pitchFamily="2" charset="0"/>
                <a:ea typeface="+mn-ea"/>
                <a:cs typeface="+mn-cs"/>
                <a:sym typeface="Montserrat"/>
              </a:rPr>
              <a:t>Stay connected </a:t>
            </a:r>
          </a:p>
          <a:p>
            <a:pPr marL="482588" marR="0" lvl="0" indent="-380990" algn="l" defTabSz="914400" rtl="0" eaLnBrk="1" fontAlgn="auto" latinLnBrk="0" hangingPunct="1">
              <a:lnSpc>
                <a:spcPct val="115000"/>
              </a:lnSpc>
              <a:spcBef>
                <a:spcPts val="2800"/>
              </a:spcBef>
              <a:spcAft>
                <a:spcPts val="0"/>
              </a:spcAft>
              <a:buClr>
                <a:srgbClr val="7FCA20"/>
              </a:buClr>
              <a:buSzPts val="2400"/>
              <a:buFontTx/>
              <a:buChar char="•"/>
              <a:tabLst/>
              <a:defRPr/>
            </a:pPr>
            <a:r>
              <a:rPr kumimoji="0" lang="en-US" sz="1867" b="0" i="0" u="sng" strike="noStrike" kern="1200" cap="none" spc="0" normalizeH="0" baseline="0" noProof="0">
                <a:ln>
                  <a:noFill/>
                </a:ln>
                <a:solidFill>
                  <a:srgbClr val="1985D2"/>
                </a:solidFill>
                <a:effectLst/>
                <a:uLnTx/>
                <a:uFillTx/>
                <a:latin typeface="Montserrat"/>
                <a:ea typeface="Montserrat"/>
                <a:cs typeface="Montserrat"/>
                <a:sym typeface="Montserrat"/>
              </a:rPr>
              <a:t>https://cosfp.org/ </a:t>
            </a:r>
            <a:endParaRPr kumimoji="0" lang="en" sz="2400" b="0" i="0" u="sng" strike="noStrike" kern="1200" cap="none" spc="0" normalizeH="0" baseline="0" noProof="0">
              <a:ln>
                <a:noFill/>
              </a:ln>
              <a:solidFill>
                <a:srgbClr val="1985D2"/>
              </a:solidFill>
              <a:effectLst/>
              <a:uLnTx/>
              <a:uFillTx/>
              <a:latin typeface="Montserrat"/>
              <a:ea typeface="Montserrat"/>
              <a:cs typeface="Montserrat"/>
              <a:sym typeface="Montserrat"/>
            </a:endParaRPr>
          </a:p>
          <a:p>
            <a:pPr marL="482588" marR="0" lvl="0" indent="-380990" algn="l" defTabSz="914400" rtl="0" eaLnBrk="1" fontAlgn="auto" latinLnBrk="0" hangingPunct="1">
              <a:lnSpc>
                <a:spcPct val="114999"/>
              </a:lnSpc>
              <a:spcBef>
                <a:spcPts val="2800"/>
              </a:spcBef>
              <a:spcAft>
                <a:spcPts val="0"/>
              </a:spcAft>
              <a:buClr>
                <a:srgbClr val="7FCA20"/>
              </a:buClr>
              <a:buSzPts val="2400"/>
              <a:buFontTx/>
              <a:buChar char="•"/>
              <a:tabLst/>
              <a:defRPr/>
            </a:pPr>
            <a:r>
              <a:rPr kumimoji="0" lang="en-US" sz="1867" b="0" i="0" u="sng" strike="noStrike" kern="1200" cap="none" spc="0" normalizeH="0" baseline="0" noProof="0">
                <a:ln>
                  <a:noFill/>
                </a:ln>
                <a:solidFill>
                  <a:srgbClr val="1985D2"/>
                </a:solidFill>
                <a:effectLst/>
                <a:uLnTx/>
                <a:uFillTx/>
                <a:latin typeface="Montserrat"/>
                <a:ea typeface="Montserrat"/>
                <a:cs typeface="Montserrat"/>
                <a:sym typeface="Montserrat"/>
              </a:rPr>
              <a:t>@COSFP </a:t>
            </a:r>
            <a:endParaRPr kumimoji="0" lang="en" sz="2400" b="0" i="0" u="sng" strike="noStrike" kern="1200" cap="none" spc="0" normalizeH="0" baseline="0" noProof="0">
              <a:ln>
                <a:noFill/>
              </a:ln>
              <a:solidFill>
                <a:srgbClr val="1985D2"/>
              </a:solidFill>
              <a:effectLst/>
              <a:uLnTx/>
              <a:uFillTx/>
              <a:latin typeface="Montserrat"/>
              <a:ea typeface="Montserrat"/>
              <a:cs typeface="Montserrat"/>
              <a:sym typeface="Montserrat"/>
            </a:endParaRPr>
          </a:p>
          <a:p>
            <a:pPr marL="482588" marR="0" lvl="0" indent="-380990" algn="l" defTabSz="914400" rtl="0" eaLnBrk="1" fontAlgn="auto" latinLnBrk="0" hangingPunct="1">
              <a:lnSpc>
                <a:spcPct val="114999"/>
              </a:lnSpc>
              <a:spcBef>
                <a:spcPts val="2800"/>
              </a:spcBef>
              <a:spcAft>
                <a:spcPts val="0"/>
              </a:spcAft>
              <a:buClr>
                <a:srgbClr val="7FCA20"/>
              </a:buClr>
              <a:buSzPts val="2400"/>
              <a:buFontTx/>
              <a:buChar char="•"/>
              <a:tabLst/>
              <a:defRPr/>
            </a:pPr>
            <a:r>
              <a:rPr kumimoji="0" lang="en-US" sz="1867" b="0" i="0" u="sng" strike="noStrike" kern="1200" cap="none" spc="0" normalizeH="0" baseline="0" noProof="0">
                <a:ln>
                  <a:noFill/>
                </a:ln>
                <a:solidFill>
                  <a:srgbClr val="1985D2"/>
                </a:solidFill>
                <a:effectLst/>
                <a:uLnTx/>
                <a:uFillTx/>
                <a:latin typeface="Montserrat"/>
                <a:ea typeface="Montserrat"/>
                <a:cs typeface="Montserrat"/>
                <a:sym typeface="Montserrat"/>
              </a:rPr>
              <a:t>Colorado School Finance Project -Facebook</a:t>
            </a:r>
            <a:endParaRPr kumimoji="0" lang="en" sz="1867" b="0" i="0" u="sng" strike="noStrike" kern="1200" cap="none" spc="0" normalizeH="0" baseline="0" noProof="0">
              <a:ln>
                <a:noFill/>
              </a:ln>
              <a:solidFill>
                <a:srgbClr val="1985D2"/>
              </a:solidFill>
              <a:effectLst/>
              <a:uLnTx/>
              <a:uFillTx/>
              <a:latin typeface="Montserrat"/>
              <a:ea typeface="Montserrat"/>
              <a:cs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61E3A"/>
              </a:solidFill>
              <a:effectLst/>
              <a:uLnTx/>
              <a:uFillTx/>
              <a:latin typeface="Arial"/>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0EC66D-06D6-22F9-A0F3-10E73041FD18}"/>
              </a:ext>
            </a:extLst>
          </p:cNvPr>
          <p:cNvSpPr>
            <a:spLocks noGrp="1"/>
          </p:cNvSpPr>
          <p:nvPr>
            <p:ph type="body" idx="1"/>
          </p:nvPr>
        </p:nvSpPr>
        <p:spPr/>
        <p:txBody>
          <a:bodyPr/>
          <a:lstStyle/>
          <a:p>
            <a:r>
              <a:rPr lang="en-US" dirty="0"/>
              <a:t>On Nov.9</a:t>
            </a:r>
            <a:r>
              <a:rPr lang="en-US" baseline="30000" dirty="0"/>
              <a:t>th</a:t>
            </a:r>
            <a:r>
              <a:rPr lang="en-US" dirty="0"/>
              <a:t> Governor Polis called a special legislative session for property tax.</a:t>
            </a:r>
          </a:p>
          <a:p>
            <a:r>
              <a:rPr lang="en-US" dirty="0"/>
              <a:t>Members of the legislature met from Friday, November 17</a:t>
            </a:r>
            <a:r>
              <a:rPr lang="en-US" baseline="30000" dirty="0"/>
              <a:t>th</a:t>
            </a:r>
            <a:r>
              <a:rPr lang="en-US" dirty="0"/>
              <a:t> to Monday, November 20</a:t>
            </a:r>
            <a:r>
              <a:rPr lang="en-US" baseline="30000" dirty="0"/>
              <a:t>th</a:t>
            </a:r>
            <a:r>
              <a:rPr lang="en-US" dirty="0"/>
              <a:t>.</a:t>
            </a:r>
          </a:p>
          <a:p>
            <a:r>
              <a:rPr lang="en-US" dirty="0"/>
              <a:t>7 bills were passed</a:t>
            </a:r>
          </a:p>
          <a:p>
            <a:pPr lvl="1"/>
            <a:r>
              <a:rPr lang="en-US" sz="1800" dirty="0"/>
              <a:t>HB23B-1001</a:t>
            </a:r>
          </a:p>
          <a:p>
            <a:pPr lvl="1"/>
            <a:r>
              <a:rPr lang="en-US" sz="1800" dirty="0"/>
              <a:t>HB23B-1002</a:t>
            </a:r>
          </a:p>
          <a:p>
            <a:pPr lvl="1"/>
            <a:r>
              <a:rPr lang="en-US" sz="1800" dirty="0"/>
              <a:t>HB23B-1003</a:t>
            </a:r>
          </a:p>
          <a:p>
            <a:pPr lvl="1"/>
            <a:r>
              <a:rPr lang="en-US" sz="1800" dirty="0"/>
              <a:t>HB23B-1008</a:t>
            </a:r>
          </a:p>
          <a:p>
            <a:pPr lvl="1"/>
            <a:r>
              <a:rPr lang="en-US" sz="1800" dirty="0"/>
              <a:t>SB23B-101</a:t>
            </a:r>
          </a:p>
          <a:p>
            <a:pPr lvl="1"/>
            <a:r>
              <a:rPr lang="en-US" sz="1800" dirty="0"/>
              <a:t>SB23B-102</a:t>
            </a:r>
          </a:p>
          <a:p>
            <a:pPr lvl="1"/>
            <a:r>
              <a:rPr lang="en-US" sz="1800" dirty="0"/>
              <a:t>SB23B-103</a:t>
            </a:r>
          </a:p>
          <a:p>
            <a:pPr lvl="1"/>
            <a:endParaRPr lang="en-US" dirty="0"/>
          </a:p>
        </p:txBody>
      </p:sp>
      <p:sp>
        <p:nvSpPr>
          <p:cNvPr id="3" name="Slide Number Placeholder 2">
            <a:extLst>
              <a:ext uri="{FF2B5EF4-FFF2-40B4-BE49-F238E27FC236}">
                <a16:creationId xmlns:a16="http://schemas.microsoft.com/office/drawing/2014/main" id="{9A4F6C58-B8D4-B430-80C0-571F51FAE23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600" b="0" i="0" u="none" strike="noStrike" kern="1200" cap="none" spc="0" normalizeH="0" baseline="0" noProof="0" smtClean="0">
                <a:ln>
                  <a:noFill/>
                </a:ln>
                <a:solidFill>
                  <a:srgbClr val="757C83"/>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lang="en" sz="1600" b="0" i="0" u="none" strike="noStrike" kern="1200" cap="none" spc="0" normalizeH="0" baseline="0" noProof="0">
              <a:ln>
                <a:noFill/>
              </a:ln>
              <a:solidFill>
                <a:srgbClr val="757C83"/>
              </a:solidFill>
              <a:effectLst/>
              <a:uLnTx/>
              <a:uFillTx/>
              <a:latin typeface="IBM Plex Sans"/>
              <a:sym typeface="IBM Plex Sans"/>
            </a:endParaRPr>
          </a:p>
        </p:txBody>
      </p:sp>
      <p:sp>
        <p:nvSpPr>
          <p:cNvPr id="4" name="Title 3">
            <a:extLst>
              <a:ext uri="{FF2B5EF4-FFF2-40B4-BE49-F238E27FC236}">
                <a16:creationId xmlns:a16="http://schemas.microsoft.com/office/drawing/2014/main" id="{366A13B1-4547-F819-384B-71092D209C37}"/>
              </a:ext>
            </a:extLst>
          </p:cNvPr>
          <p:cNvSpPr>
            <a:spLocks noGrp="1"/>
          </p:cNvSpPr>
          <p:nvPr>
            <p:ph type="title"/>
          </p:nvPr>
        </p:nvSpPr>
        <p:spPr/>
        <p:txBody>
          <a:bodyPr/>
          <a:lstStyle/>
          <a:p>
            <a:r>
              <a:rPr lang="en-US" dirty="0"/>
              <a:t>Special Session</a:t>
            </a:r>
          </a:p>
        </p:txBody>
      </p:sp>
      <p:sp>
        <p:nvSpPr>
          <p:cNvPr id="5" name="TextBox 4">
            <a:extLst>
              <a:ext uri="{FF2B5EF4-FFF2-40B4-BE49-F238E27FC236}">
                <a16:creationId xmlns:a16="http://schemas.microsoft.com/office/drawing/2014/main" id="{68DBF3FA-4F4E-76FD-1FA5-E45C008839A3}"/>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206955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152F2-6AFD-F403-F934-6DD05003692F}"/>
              </a:ext>
            </a:extLst>
          </p:cNvPr>
          <p:cNvSpPr>
            <a:spLocks noGrp="1"/>
          </p:cNvSpPr>
          <p:nvPr>
            <p:ph type="body" idx="1"/>
          </p:nvPr>
        </p:nvSpPr>
        <p:spPr/>
        <p:txBody>
          <a:bodyPr/>
          <a:lstStyle/>
          <a:p>
            <a:pPr marL="100965" indent="0">
              <a:buNone/>
            </a:pPr>
            <a:r>
              <a:rPr lang="en-US" b="1" dirty="0"/>
              <a:t>SB23b-101</a:t>
            </a:r>
            <a:endParaRPr lang="en-US" dirty="0"/>
          </a:p>
          <a:p>
            <a:pPr marL="608965" indent="-507365"/>
            <a:r>
              <a:rPr lang="en-US" dirty="0"/>
              <a:t>Lowers property tax rate for residential properties to 6.7%</a:t>
            </a:r>
          </a:p>
          <a:p>
            <a:pPr marL="1218565" lvl="1" indent="-507365"/>
            <a:r>
              <a:rPr lang="en-US" dirty="0"/>
              <a:t>Non-Residential at 27.9%</a:t>
            </a:r>
          </a:p>
          <a:p>
            <a:pPr marL="608965" indent="-507365"/>
            <a:r>
              <a:rPr lang="en-US" dirty="0"/>
              <a:t>Expands value deductions to $55,000 on residential properties</a:t>
            </a:r>
          </a:p>
          <a:p>
            <a:pPr marL="608965" indent="-507365"/>
            <a:r>
              <a:rPr lang="en-US" b="1" dirty="0"/>
              <a:t>This is a 1-year fix</a:t>
            </a:r>
            <a:r>
              <a:rPr lang="en-US" dirty="0"/>
              <a:t> – a task force will be formed to make recommendations for a permanent fix.</a:t>
            </a:r>
          </a:p>
          <a:p>
            <a:pPr marL="608965" indent="-507365"/>
            <a:r>
              <a:rPr lang="en-US" dirty="0"/>
              <a:t>School districts must certify mills by </a:t>
            </a:r>
            <a:r>
              <a:rPr lang="en-US" b="1" dirty="0">
                <a:highlight>
                  <a:srgbClr val="FFFF00"/>
                </a:highlight>
              </a:rPr>
              <a:t>January 10</a:t>
            </a:r>
            <a:r>
              <a:rPr lang="en-US" b="1" baseline="30000" dirty="0">
                <a:highlight>
                  <a:srgbClr val="FFFF00"/>
                </a:highlight>
              </a:rPr>
              <a:t>th</a:t>
            </a:r>
            <a:r>
              <a:rPr lang="en-US" b="1" dirty="0">
                <a:highlight>
                  <a:srgbClr val="FFFF00"/>
                </a:highlight>
              </a:rPr>
              <a:t>, 2024.</a:t>
            </a:r>
          </a:p>
          <a:p>
            <a:pPr marL="608965" indent="-507365"/>
            <a:endParaRPr lang="en-US" b="1" dirty="0">
              <a:highlight>
                <a:srgbClr val="FFFF00"/>
              </a:highlight>
            </a:endParaRPr>
          </a:p>
        </p:txBody>
      </p:sp>
      <p:sp>
        <p:nvSpPr>
          <p:cNvPr id="3" name="Slide Number Placeholder 2">
            <a:extLst>
              <a:ext uri="{FF2B5EF4-FFF2-40B4-BE49-F238E27FC236}">
                <a16:creationId xmlns:a16="http://schemas.microsoft.com/office/drawing/2014/main" id="{734F8D71-A1B3-2A09-6D1B-A675EF3669F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600" b="0" i="0" u="none" strike="noStrike" kern="1200" cap="none" spc="0" normalizeH="0" baseline="0" noProof="0" smtClean="0">
                <a:ln>
                  <a:noFill/>
                </a:ln>
                <a:solidFill>
                  <a:srgbClr val="757C83"/>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lang="en" sz="1600" b="0" i="0" u="none" strike="noStrike" kern="1200" cap="none" spc="0" normalizeH="0" baseline="0" noProof="0">
              <a:ln>
                <a:noFill/>
              </a:ln>
              <a:solidFill>
                <a:srgbClr val="757C83"/>
              </a:solidFill>
              <a:effectLst/>
              <a:uLnTx/>
              <a:uFillTx/>
              <a:latin typeface="IBM Plex Sans"/>
              <a:sym typeface="IBM Plex Sans"/>
            </a:endParaRPr>
          </a:p>
        </p:txBody>
      </p:sp>
      <p:sp>
        <p:nvSpPr>
          <p:cNvPr id="4" name="Title 3">
            <a:extLst>
              <a:ext uri="{FF2B5EF4-FFF2-40B4-BE49-F238E27FC236}">
                <a16:creationId xmlns:a16="http://schemas.microsoft.com/office/drawing/2014/main" id="{0F2DAE57-EDE3-B443-CFE0-E92C89DDFDD3}"/>
              </a:ext>
            </a:extLst>
          </p:cNvPr>
          <p:cNvSpPr>
            <a:spLocks noGrp="1"/>
          </p:cNvSpPr>
          <p:nvPr>
            <p:ph type="title"/>
          </p:nvPr>
        </p:nvSpPr>
        <p:spPr/>
        <p:txBody>
          <a:bodyPr/>
          <a:lstStyle/>
          <a:p>
            <a:r>
              <a:rPr lang="en-US" dirty="0"/>
              <a:t>Special Session (cont’d)</a:t>
            </a:r>
          </a:p>
        </p:txBody>
      </p:sp>
      <p:sp>
        <p:nvSpPr>
          <p:cNvPr id="5" name="TextBox 4">
            <a:extLst>
              <a:ext uri="{FF2B5EF4-FFF2-40B4-BE49-F238E27FC236}">
                <a16:creationId xmlns:a16="http://schemas.microsoft.com/office/drawing/2014/main" id="{D452B609-DB8C-4684-7900-9DE789A08542}"/>
              </a:ext>
            </a:extLst>
          </p:cNvPr>
          <p:cNvSpPr txBox="1"/>
          <p:nvPr/>
        </p:nvSpPr>
        <p:spPr>
          <a:xfrm>
            <a:off x="501445" y="6512888"/>
            <a:ext cx="1575128" cy="261610"/>
          </a:xfrm>
          <a:prstGeom prst="rect">
            <a:avLst/>
          </a:prstGeom>
          <a:noFill/>
        </p:spPr>
        <p:txBody>
          <a:bodyPr wrap="square" rtlCol="0">
            <a:spAutoFit/>
          </a:bodyPr>
          <a:lstStyle/>
          <a:p>
            <a:r>
              <a:rPr lang="en-US" sz="1100" dirty="0">
                <a:solidFill>
                  <a:schemeClr val="bg2"/>
                </a:solidFill>
              </a:rPr>
              <a:t>December 2023</a:t>
            </a:r>
          </a:p>
        </p:txBody>
      </p:sp>
    </p:spTree>
    <p:extLst>
      <p:ext uri="{BB962C8B-B14F-4D97-AF65-F5344CB8AC3E}">
        <p14:creationId xmlns:p14="http://schemas.microsoft.com/office/powerpoint/2010/main" val="234745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FDB78B-2183-6968-7B25-FF2F56F5E63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600" b="0" i="0" u="none" strike="noStrike" kern="1200" cap="none" spc="0" normalizeH="0" baseline="0" noProof="0" smtClean="0">
                <a:ln>
                  <a:noFill/>
                </a:ln>
                <a:solidFill>
                  <a:srgbClr val="757C83"/>
                </a:solidFill>
                <a:effectLst/>
                <a:uLnTx/>
                <a:uFillTx/>
                <a:latin typeface="IBM Plex Sans"/>
                <a:sym typeface="IBM Plex San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lang="en" sz="1600" b="0" i="0" u="none" strike="noStrike" kern="1200" cap="none" spc="0" normalizeH="0" baseline="0" noProof="0">
              <a:ln>
                <a:noFill/>
              </a:ln>
              <a:solidFill>
                <a:srgbClr val="757C83"/>
              </a:solidFill>
              <a:effectLst/>
              <a:uLnTx/>
              <a:uFillTx/>
              <a:latin typeface="IBM Plex Sans"/>
              <a:sym typeface="IBM Plex Sans"/>
            </a:endParaRPr>
          </a:p>
        </p:txBody>
      </p:sp>
      <p:pic>
        <p:nvPicPr>
          <p:cNvPr id="3" name="Picture 2" descr="A picture containing text&#10;&#10;Description automatically generated">
            <a:extLst>
              <a:ext uri="{FF2B5EF4-FFF2-40B4-BE49-F238E27FC236}">
                <a16:creationId xmlns:a16="http://schemas.microsoft.com/office/drawing/2014/main" id="{620EDC4B-9295-6ACF-5958-D8B8A4D1E1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1248" y="106515"/>
            <a:ext cx="5847906" cy="3274010"/>
          </a:xfrm>
          <a:prstGeom prst="rect">
            <a:avLst/>
          </a:prstGeom>
          <a:noFill/>
          <a:ln>
            <a:noFill/>
          </a:ln>
        </p:spPr>
      </p:pic>
      <p:sp>
        <p:nvSpPr>
          <p:cNvPr id="4" name="Text Box 556">
            <a:extLst>
              <a:ext uri="{FF2B5EF4-FFF2-40B4-BE49-F238E27FC236}">
                <a16:creationId xmlns:a16="http://schemas.microsoft.com/office/drawing/2014/main" id="{7C66CCBE-C351-C170-A846-1F29C9A1F5D7}"/>
              </a:ext>
            </a:extLst>
          </p:cNvPr>
          <p:cNvSpPr txBox="1"/>
          <p:nvPr/>
        </p:nvSpPr>
        <p:spPr>
          <a:xfrm>
            <a:off x="5092780" y="302873"/>
            <a:ext cx="812800" cy="27940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F81BD"/>
                </a:solidFill>
                <a:effectLst/>
                <a:uLnTx/>
                <a:uFillTx/>
                <a:latin typeface="Calibri" panose="020F0502020204030204" pitchFamily="34" charset="0"/>
                <a:ea typeface="Calibri" panose="020F0502020204030204" pitchFamily="34" charset="0"/>
                <a:cs typeface="+mn-cs"/>
              </a:rPr>
              <a:t>$300,000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5" name="Text Box 558">
            <a:extLst>
              <a:ext uri="{FF2B5EF4-FFF2-40B4-BE49-F238E27FC236}">
                <a16:creationId xmlns:a16="http://schemas.microsoft.com/office/drawing/2014/main" id="{A14E193B-9F0B-BDFF-1644-5DF505CA115B}"/>
              </a:ext>
            </a:extLst>
          </p:cNvPr>
          <p:cNvSpPr txBox="1"/>
          <p:nvPr/>
        </p:nvSpPr>
        <p:spPr>
          <a:xfrm>
            <a:off x="7190051" y="626341"/>
            <a:ext cx="64135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F81BD"/>
                </a:solidFill>
                <a:effectLst/>
                <a:uLnTx/>
                <a:uFillTx/>
                <a:latin typeface="Calibri" panose="020F0502020204030204" pitchFamily="34" charset="0"/>
                <a:ea typeface="Calibri" panose="020F0502020204030204" pitchFamily="34" charset="0"/>
                <a:cs typeface="+mn-cs"/>
              </a:rPr>
              <a:t>6.7%</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6" name="Text Box 559">
            <a:extLst>
              <a:ext uri="{FF2B5EF4-FFF2-40B4-BE49-F238E27FC236}">
                <a16:creationId xmlns:a16="http://schemas.microsoft.com/office/drawing/2014/main" id="{76643CE9-A3DF-7E33-FF3A-DBF7E3566A61}"/>
              </a:ext>
            </a:extLst>
          </p:cNvPr>
          <p:cNvSpPr txBox="1"/>
          <p:nvPr/>
        </p:nvSpPr>
        <p:spPr>
          <a:xfrm>
            <a:off x="8972349" y="365991"/>
            <a:ext cx="721995" cy="26035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F81BD"/>
                </a:solidFill>
                <a:effectLst/>
                <a:uLnTx/>
                <a:uFillTx/>
                <a:latin typeface="Calibri" panose="020F0502020204030204" pitchFamily="34" charset="0"/>
                <a:ea typeface="Calibri" panose="020F0502020204030204" pitchFamily="34" charset="0"/>
                <a:cs typeface="+mn-cs"/>
              </a:rPr>
              <a:t>$20,100</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7" name="Text Box 25">
            <a:extLst>
              <a:ext uri="{FF2B5EF4-FFF2-40B4-BE49-F238E27FC236}">
                <a16:creationId xmlns:a16="http://schemas.microsoft.com/office/drawing/2014/main" id="{2F8E185B-F766-05DC-4A61-4A16CE81AEFB}"/>
              </a:ext>
            </a:extLst>
          </p:cNvPr>
          <p:cNvSpPr txBox="1"/>
          <p:nvPr/>
        </p:nvSpPr>
        <p:spPr>
          <a:xfrm>
            <a:off x="5139522" y="2158182"/>
            <a:ext cx="901700" cy="32385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B050"/>
                </a:solidFill>
                <a:effectLst/>
                <a:uLnTx/>
                <a:uFillTx/>
                <a:latin typeface="Calibri" panose="020F0502020204030204" pitchFamily="34" charset="0"/>
                <a:ea typeface="Calibri" panose="020F0502020204030204" pitchFamily="34" charset="0"/>
                <a:cs typeface="+mn-cs"/>
              </a:rPr>
              <a:t>$300,000</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8" name="Text Box 26">
            <a:extLst>
              <a:ext uri="{FF2B5EF4-FFF2-40B4-BE49-F238E27FC236}">
                <a16:creationId xmlns:a16="http://schemas.microsoft.com/office/drawing/2014/main" id="{153F3377-9696-C1B8-29D3-7248D7E1F4C3}"/>
              </a:ext>
            </a:extLst>
          </p:cNvPr>
          <p:cNvSpPr txBox="1"/>
          <p:nvPr/>
        </p:nvSpPr>
        <p:spPr>
          <a:xfrm>
            <a:off x="7234449" y="1581181"/>
            <a:ext cx="596952" cy="251813"/>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B050"/>
                </a:solidFill>
                <a:effectLst/>
                <a:uLnTx/>
                <a:uFillTx/>
                <a:latin typeface="Calibri" panose="020F0502020204030204" pitchFamily="34" charset="0"/>
                <a:ea typeface="Calibri" panose="020F0502020204030204" pitchFamily="34" charset="0"/>
                <a:cs typeface="+mn-cs"/>
              </a:rPr>
              <a:t>27.9%</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9" name="Text Box 31">
            <a:extLst>
              <a:ext uri="{FF2B5EF4-FFF2-40B4-BE49-F238E27FC236}">
                <a16:creationId xmlns:a16="http://schemas.microsoft.com/office/drawing/2014/main" id="{81607C79-0CDF-E478-3602-592A54C76E08}"/>
              </a:ext>
            </a:extLst>
          </p:cNvPr>
          <p:cNvSpPr txBox="1"/>
          <p:nvPr/>
        </p:nvSpPr>
        <p:spPr>
          <a:xfrm>
            <a:off x="6286421" y="301975"/>
            <a:ext cx="2360930" cy="34163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F81BD"/>
                </a:solidFill>
                <a:effectLst/>
                <a:uLnTx/>
                <a:uFillTx/>
                <a:latin typeface="Calibri" panose="020F0502020204030204" pitchFamily="34" charset="0"/>
                <a:ea typeface="Calibri" panose="020F0502020204030204" pitchFamily="34" charset="0"/>
                <a:cs typeface="+mn-cs"/>
              </a:rPr>
              <a:t>Residential Assessment Rate (RAR)</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0" name="Text Box 32">
            <a:extLst>
              <a:ext uri="{FF2B5EF4-FFF2-40B4-BE49-F238E27FC236}">
                <a16:creationId xmlns:a16="http://schemas.microsoft.com/office/drawing/2014/main" id="{D827E0EF-9536-A654-D8C8-CFF4831CB620}"/>
              </a:ext>
            </a:extLst>
          </p:cNvPr>
          <p:cNvSpPr txBox="1"/>
          <p:nvPr/>
        </p:nvSpPr>
        <p:spPr>
          <a:xfrm>
            <a:off x="6429931" y="1854238"/>
            <a:ext cx="2217420" cy="34163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B050"/>
                </a:solidFill>
                <a:effectLst/>
                <a:uLnTx/>
                <a:uFillTx/>
                <a:latin typeface="Calibri" panose="020F0502020204030204" pitchFamily="34" charset="0"/>
                <a:ea typeface="Calibri" panose="020F0502020204030204" pitchFamily="34" charset="0"/>
                <a:cs typeface="+mn-cs"/>
              </a:rPr>
              <a:t>Non-Residential Assessment Rate</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1" name="Text Box 27">
            <a:extLst>
              <a:ext uri="{FF2B5EF4-FFF2-40B4-BE49-F238E27FC236}">
                <a16:creationId xmlns:a16="http://schemas.microsoft.com/office/drawing/2014/main" id="{92E66FA8-ACE5-DE1D-31B2-AC4D3A65DB1D}"/>
              </a:ext>
            </a:extLst>
          </p:cNvPr>
          <p:cNvSpPr txBox="1"/>
          <p:nvPr/>
        </p:nvSpPr>
        <p:spPr>
          <a:xfrm>
            <a:off x="8972349" y="1726603"/>
            <a:ext cx="895350" cy="29845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B050"/>
                </a:solidFill>
                <a:effectLst/>
                <a:uLnTx/>
                <a:uFillTx/>
                <a:latin typeface="Calibri" panose="020F0502020204030204" pitchFamily="34" charset="0"/>
                <a:ea typeface="Calibri" panose="020F0502020204030204" pitchFamily="34" charset="0"/>
                <a:cs typeface="+mn-cs"/>
              </a:rPr>
              <a:t>$83,700</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2" name="Picture 11" descr="A picture containing diagram&#10;&#10;Description automatically generated">
            <a:extLst>
              <a:ext uri="{FF2B5EF4-FFF2-40B4-BE49-F238E27FC236}">
                <a16:creationId xmlns:a16="http://schemas.microsoft.com/office/drawing/2014/main" id="{65EEB490-7AA8-0D54-A869-7B322BAC72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7119" y="3199274"/>
            <a:ext cx="5971611" cy="3251279"/>
          </a:xfrm>
          <a:prstGeom prst="rect">
            <a:avLst/>
          </a:prstGeom>
          <a:noFill/>
          <a:ln>
            <a:noFill/>
          </a:ln>
        </p:spPr>
      </p:pic>
      <p:sp>
        <p:nvSpPr>
          <p:cNvPr id="13" name="Text Box 566">
            <a:extLst>
              <a:ext uri="{FF2B5EF4-FFF2-40B4-BE49-F238E27FC236}">
                <a16:creationId xmlns:a16="http://schemas.microsoft.com/office/drawing/2014/main" id="{8493E8F7-4C19-BE6A-68D8-4F419CBCFC14}"/>
              </a:ext>
            </a:extLst>
          </p:cNvPr>
          <p:cNvSpPr txBox="1"/>
          <p:nvPr/>
        </p:nvSpPr>
        <p:spPr>
          <a:xfrm>
            <a:off x="5217160" y="4741570"/>
            <a:ext cx="878840" cy="2597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F81BD"/>
                </a:solidFill>
                <a:effectLst/>
                <a:uLnTx/>
                <a:uFillTx/>
                <a:latin typeface="Calibri" panose="020F0502020204030204" pitchFamily="34" charset="0"/>
                <a:ea typeface="Calibri" panose="020F0502020204030204" pitchFamily="34" charset="0"/>
                <a:cs typeface="+mn-cs"/>
              </a:rPr>
              <a:t>$20,100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4" name="Text Box 558">
            <a:extLst>
              <a:ext uri="{FF2B5EF4-FFF2-40B4-BE49-F238E27FC236}">
                <a16:creationId xmlns:a16="http://schemas.microsoft.com/office/drawing/2014/main" id="{D33B5ECD-C34B-399F-73B1-3C35203E66F0}"/>
              </a:ext>
            </a:extLst>
          </p:cNvPr>
          <p:cNvSpPr txBox="1"/>
          <p:nvPr/>
        </p:nvSpPr>
        <p:spPr>
          <a:xfrm>
            <a:off x="7404205" y="4792403"/>
            <a:ext cx="378620" cy="2667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F81BD"/>
                </a:solidFill>
                <a:effectLst/>
                <a:uLnTx/>
                <a:uFillTx/>
                <a:latin typeface="Calibri" panose="020F0502020204030204" pitchFamily="34" charset="0"/>
                <a:ea typeface="Calibri" panose="020F0502020204030204" pitchFamily="34" charset="0"/>
                <a:cs typeface="+mn-cs"/>
              </a:rPr>
              <a:t>27</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5" name="Text Box 559">
            <a:extLst>
              <a:ext uri="{FF2B5EF4-FFF2-40B4-BE49-F238E27FC236}">
                <a16:creationId xmlns:a16="http://schemas.microsoft.com/office/drawing/2014/main" id="{35158C0A-39B5-B879-32C1-90B80E0C5FF0}"/>
              </a:ext>
            </a:extLst>
          </p:cNvPr>
          <p:cNvSpPr txBox="1"/>
          <p:nvPr/>
        </p:nvSpPr>
        <p:spPr>
          <a:xfrm>
            <a:off x="9007576" y="4824914"/>
            <a:ext cx="721995" cy="26035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F81BD"/>
                </a:solidFill>
                <a:effectLst/>
                <a:uLnTx/>
                <a:uFillTx/>
                <a:latin typeface="Calibri" panose="020F0502020204030204" pitchFamily="34" charset="0"/>
                <a:ea typeface="Calibri" panose="020F0502020204030204" pitchFamily="34" charset="0"/>
                <a:cs typeface="+mn-cs"/>
              </a:rPr>
              <a:t>$542.70</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6" name="Text Box 27">
            <a:extLst>
              <a:ext uri="{FF2B5EF4-FFF2-40B4-BE49-F238E27FC236}">
                <a16:creationId xmlns:a16="http://schemas.microsoft.com/office/drawing/2014/main" id="{595A5E75-FC67-C5E1-C532-F462B916DA4A}"/>
              </a:ext>
            </a:extLst>
          </p:cNvPr>
          <p:cNvSpPr txBox="1"/>
          <p:nvPr/>
        </p:nvSpPr>
        <p:spPr>
          <a:xfrm>
            <a:off x="5351376" y="6190267"/>
            <a:ext cx="895350" cy="29845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B050"/>
                </a:solidFill>
                <a:effectLst/>
                <a:uLnTx/>
                <a:uFillTx/>
                <a:latin typeface="Calibri" panose="020F0502020204030204" pitchFamily="34" charset="0"/>
                <a:ea typeface="Calibri" panose="020F0502020204030204" pitchFamily="34" charset="0"/>
                <a:cs typeface="+mn-cs"/>
              </a:rPr>
              <a:t>$83,700</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7" name="Text Box 26">
            <a:extLst>
              <a:ext uri="{FF2B5EF4-FFF2-40B4-BE49-F238E27FC236}">
                <a16:creationId xmlns:a16="http://schemas.microsoft.com/office/drawing/2014/main" id="{D009B71E-65BF-4A79-5A23-823CAC1720BF}"/>
              </a:ext>
            </a:extLst>
          </p:cNvPr>
          <p:cNvSpPr txBox="1"/>
          <p:nvPr/>
        </p:nvSpPr>
        <p:spPr>
          <a:xfrm>
            <a:off x="7394836" y="6115383"/>
            <a:ext cx="378620" cy="27940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B050"/>
                </a:solidFill>
                <a:effectLst/>
                <a:uLnTx/>
                <a:uFillTx/>
                <a:latin typeface="Calibri" panose="020F0502020204030204" pitchFamily="34" charset="0"/>
                <a:ea typeface="Calibri" panose="020F0502020204030204" pitchFamily="34" charset="0"/>
                <a:cs typeface="+mn-cs"/>
              </a:rPr>
              <a:t>27	</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8" name="Text Box 25">
            <a:extLst>
              <a:ext uri="{FF2B5EF4-FFF2-40B4-BE49-F238E27FC236}">
                <a16:creationId xmlns:a16="http://schemas.microsoft.com/office/drawing/2014/main" id="{BDE8374F-32F3-C1CC-BE7F-AC1467B6C71F}"/>
              </a:ext>
            </a:extLst>
          </p:cNvPr>
          <p:cNvSpPr txBox="1"/>
          <p:nvPr/>
        </p:nvSpPr>
        <p:spPr>
          <a:xfrm>
            <a:off x="8917723" y="5953458"/>
            <a:ext cx="901700" cy="323850"/>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B050"/>
                </a:solidFill>
                <a:effectLst/>
                <a:uLnTx/>
                <a:uFillTx/>
                <a:latin typeface="Calibri" panose="020F0502020204030204" pitchFamily="34" charset="0"/>
                <a:ea typeface="Calibri" panose="020F0502020204030204" pitchFamily="34" charset="0"/>
                <a:cs typeface="+mn-cs"/>
              </a:rPr>
              <a:t>$2,259.90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19" name="Title 1">
            <a:extLst>
              <a:ext uri="{FF2B5EF4-FFF2-40B4-BE49-F238E27FC236}">
                <a16:creationId xmlns:a16="http://schemas.microsoft.com/office/drawing/2014/main" id="{036ED19B-150E-E9B5-9B54-5346439B623E}"/>
              </a:ext>
            </a:extLst>
          </p:cNvPr>
          <p:cNvSpPr txBox="1">
            <a:spLocks/>
          </p:cNvSpPr>
          <p:nvPr/>
        </p:nvSpPr>
        <p:spPr>
          <a:xfrm>
            <a:off x="221429" y="2478616"/>
            <a:ext cx="3613125" cy="3071906"/>
          </a:xfrm>
          <a:prstGeom prst="rect">
            <a:avLst/>
          </a:prstGeom>
        </p:spPr>
        <p:txBody>
          <a:bodyPr vert="horz" lIns="91440" tIns="45720" rIns="91440" bIns="45720" rtlCol="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184880"/>
                </a:solidFill>
                <a:effectLst/>
                <a:uLnTx/>
                <a:uFillTx/>
                <a:latin typeface="Merriweather" panose="00000500000000000000" pitchFamily="2" charset="0"/>
                <a:cs typeface="Arial"/>
                <a:sym typeface="Arial"/>
              </a:rPr>
              <a:t>Understanding mills</a:t>
            </a:r>
            <a:br>
              <a:rPr kumimoji="0" lang="en-US" sz="1867" b="0" i="0" u="none" strike="noStrike" kern="1200" cap="none" spc="0" normalizeH="0" baseline="0" noProof="0" dirty="0">
                <a:ln>
                  <a:noFill/>
                </a:ln>
                <a:solidFill>
                  <a:srgbClr val="000000"/>
                </a:solidFill>
                <a:effectLst/>
                <a:uLnTx/>
                <a:uFillTx/>
                <a:latin typeface="Arial"/>
                <a:cs typeface="Arial"/>
                <a:sym typeface="Arial"/>
              </a:rPr>
            </a:br>
            <a:br>
              <a:rPr kumimoji="0" lang="en-US" sz="1867" b="0" i="0" u="none" strike="noStrike" kern="1200" cap="none" spc="0" normalizeH="0" baseline="0" noProof="0" dirty="0">
                <a:ln>
                  <a:noFill/>
                </a:ln>
                <a:solidFill>
                  <a:srgbClr val="000000"/>
                </a:solidFill>
                <a:effectLst/>
                <a:uLnTx/>
                <a:uFillTx/>
                <a:latin typeface="Arial"/>
                <a:cs typeface="Arial"/>
                <a:sym typeface="Arial"/>
              </a:rPr>
            </a:br>
            <a:endParaRPr kumimoji="0" lang="en-US" sz="1867" b="0" i="0" u="none" strike="noStrike" kern="1200" cap="none" spc="0" normalizeH="0" baseline="0" noProof="0" dirty="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508825F7-DFB7-A8EB-2105-71B2656F4869}"/>
              </a:ext>
            </a:extLst>
          </p:cNvPr>
          <p:cNvSpPr txBox="1"/>
          <p:nvPr/>
        </p:nvSpPr>
        <p:spPr>
          <a:xfrm>
            <a:off x="501445" y="6512888"/>
            <a:ext cx="15751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57C83"/>
                </a:solidFill>
                <a:effectLst/>
                <a:uLnTx/>
                <a:uFillTx/>
                <a:latin typeface="Arial"/>
                <a:ea typeface="+mn-ea"/>
                <a:cs typeface="+mn-cs"/>
              </a:rPr>
              <a:t>December 2023</a:t>
            </a:r>
          </a:p>
        </p:txBody>
      </p:sp>
    </p:spTree>
    <p:extLst>
      <p:ext uri="{BB962C8B-B14F-4D97-AF65-F5344CB8AC3E}">
        <p14:creationId xmlns:p14="http://schemas.microsoft.com/office/powerpoint/2010/main" val="3417539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9522" y="639732"/>
            <a:ext cx="3791585"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5" normalizeH="0" baseline="0" noProof="0">
                <a:ln>
                  <a:noFill/>
                </a:ln>
                <a:solidFill>
                  <a:prstClr val="black"/>
                </a:solidFill>
                <a:effectLst/>
                <a:uLnTx/>
                <a:uFillTx/>
                <a:latin typeface="Calibri"/>
                <a:ea typeface="+mn-ea"/>
                <a:cs typeface="Calibri"/>
              </a:rPr>
              <a:t>How</a:t>
            </a:r>
            <a:r>
              <a:rPr kumimoji="0" sz="2800" b="1" i="0" u="none" strike="noStrike" kern="1200" cap="none" spc="-75" normalizeH="0" baseline="0" noProof="0">
                <a:ln>
                  <a:noFill/>
                </a:ln>
                <a:solidFill>
                  <a:prstClr val="black"/>
                </a:solidFill>
                <a:effectLst/>
                <a:uLnTx/>
                <a:uFillTx/>
                <a:latin typeface="Calibri"/>
                <a:ea typeface="+mn-ea"/>
                <a:cs typeface="Calibri"/>
              </a:rPr>
              <a:t> </a:t>
            </a:r>
            <a:r>
              <a:rPr kumimoji="0" sz="2800" b="1" i="0" u="none" strike="noStrike" kern="1200" cap="none" spc="0" normalizeH="0" baseline="0" noProof="0">
                <a:ln>
                  <a:noFill/>
                </a:ln>
                <a:solidFill>
                  <a:prstClr val="black"/>
                </a:solidFill>
                <a:effectLst/>
                <a:uLnTx/>
                <a:uFillTx/>
                <a:latin typeface="Calibri"/>
                <a:ea typeface="+mn-ea"/>
                <a:cs typeface="Calibri"/>
              </a:rPr>
              <a:t>are</a:t>
            </a:r>
            <a:r>
              <a:rPr kumimoji="0" sz="2800" b="1" i="0" u="none" strike="noStrike" kern="1200" cap="none" spc="-40" normalizeH="0" baseline="0" noProof="0">
                <a:ln>
                  <a:noFill/>
                </a:ln>
                <a:solidFill>
                  <a:prstClr val="black"/>
                </a:solidFill>
                <a:effectLst/>
                <a:uLnTx/>
                <a:uFillTx/>
                <a:latin typeface="Calibri"/>
                <a:ea typeface="+mn-ea"/>
                <a:cs typeface="Calibri"/>
              </a:rPr>
              <a:t> </a:t>
            </a:r>
            <a:r>
              <a:rPr kumimoji="0" sz="2800" b="1" i="0" u="none" strike="noStrike" kern="1200" cap="none" spc="5" normalizeH="0" baseline="0" noProof="0">
                <a:ln>
                  <a:noFill/>
                </a:ln>
                <a:solidFill>
                  <a:prstClr val="black"/>
                </a:solidFill>
                <a:effectLst/>
                <a:uLnTx/>
                <a:uFillTx/>
                <a:latin typeface="Calibri"/>
                <a:ea typeface="+mn-ea"/>
                <a:cs typeface="Calibri"/>
              </a:rPr>
              <a:t>mills</a:t>
            </a:r>
            <a:r>
              <a:rPr kumimoji="0" sz="2800" b="1" i="0" u="none" strike="noStrike" kern="1200" cap="none" spc="-85" normalizeH="0" baseline="0" noProof="0">
                <a:ln>
                  <a:noFill/>
                </a:ln>
                <a:solidFill>
                  <a:prstClr val="black"/>
                </a:solidFill>
                <a:effectLst/>
                <a:uLnTx/>
                <a:uFillTx/>
                <a:latin typeface="Calibri"/>
                <a:ea typeface="+mn-ea"/>
                <a:cs typeface="Calibri"/>
              </a:rPr>
              <a:t> </a:t>
            </a:r>
            <a:r>
              <a:rPr kumimoji="0" sz="2800" b="1" i="0" u="none" strike="noStrike" kern="1200" cap="none" spc="0" normalizeH="0" baseline="0" noProof="0">
                <a:ln>
                  <a:noFill/>
                </a:ln>
                <a:solidFill>
                  <a:prstClr val="black"/>
                </a:solidFill>
                <a:effectLst/>
                <a:uLnTx/>
                <a:uFillTx/>
                <a:latin typeface="Calibri"/>
                <a:ea typeface="+mn-ea"/>
                <a:cs typeface="Calibri"/>
              </a:rPr>
              <a:t>calculated?</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txBox="1"/>
          <p:nvPr/>
        </p:nvSpPr>
        <p:spPr>
          <a:xfrm>
            <a:off x="212090" y="1572420"/>
            <a:ext cx="3451860" cy="329565"/>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2000" b="1" i="0" u="none" strike="noStrike" kern="1200" cap="none" spc="-5" normalizeH="0" baseline="0" noProof="0">
                <a:ln>
                  <a:noFill/>
                </a:ln>
                <a:solidFill>
                  <a:prstClr val="black"/>
                </a:solidFill>
                <a:effectLst/>
                <a:uLnTx/>
                <a:uFillTx/>
                <a:latin typeface="Calibri"/>
                <a:ea typeface="+mn-ea"/>
                <a:cs typeface="Calibri"/>
              </a:rPr>
              <a:t>Actual</a:t>
            </a:r>
            <a:r>
              <a:rPr kumimoji="0" sz="2000" b="1" i="0" u="none" strike="noStrike" kern="1200" cap="none" spc="-25" normalizeH="0" baseline="0" noProof="0">
                <a:ln>
                  <a:noFill/>
                </a:ln>
                <a:solidFill>
                  <a:prstClr val="black"/>
                </a:solidFill>
                <a:effectLst/>
                <a:uLnTx/>
                <a:uFillTx/>
                <a:latin typeface="Calibri"/>
                <a:ea typeface="+mn-ea"/>
                <a:cs typeface="Calibri"/>
              </a:rPr>
              <a:t> </a:t>
            </a:r>
            <a:r>
              <a:rPr kumimoji="0" sz="2000" b="1" i="0" u="none" strike="noStrike" kern="1200" cap="none" spc="-30" normalizeH="0" baseline="0" noProof="0">
                <a:ln>
                  <a:noFill/>
                </a:ln>
                <a:solidFill>
                  <a:prstClr val="black"/>
                </a:solidFill>
                <a:effectLst/>
                <a:uLnTx/>
                <a:uFillTx/>
                <a:latin typeface="Calibri"/>
                <a:ea typeface="+mn-ea"/>
                <a:cs typeface="Calibri"/>
              </a:rPr>
              <a:t>Value</a:t>
            </a:r>
            <a:r>
              <a:rPr kumimoji="0" sz="2000" b="1" i="0" u="none" strike="noStrike" kern="1200" cap="none" spc="20"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of</a:t>
            </a:r>
            <a:r>
              <a:rPr kumimoji="0" sz="2000" b="1" i="0" u="none" strike="noStrike" kern="1200" cap="none" spc="-20"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Home=</a:t>
            </a:r>
            <a:r>
              <a:rPr kumimoji="0" sz="2000" b="1" i="0" u="none" strike="noStrike" kern="1200" cap="none" spc="5"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a:t>
            </a:r>
            <a:r>
              <a:rPr kumimoji="0" lang="en-US" sz="2000" b="1" i="0" u="none" strike="noStrike" kern="1200" cap="none" spc="-10" normalizeH="0" baseline="0" noProof="0">
                <a:ln>
                  <a:noFill/>
                </a:ln>
                <a:solidFill>
                  <a:prstClr val="black"/>
                </a:solidFill>
                <a:effectLst/>
                <a:uLnTx/>
                <a:uFillTx/>
                <a:latin typeface="Calibri"/>
                <a:ea typeface="+mn-ea"/>
                <a:cs typeface="Calibri"/>
              </a:rPr>
              <a:t>3</a:t>
            </a:r>
            <a:r>
              <a:rPr kumimoji="0" sz="2000" b="1" i="0" u="none" strike="noStrike" kern="1200" cap="none" spc="-10" normalizeH="0" baseline="0" noProof="0">
                <a:ln>
                  <a:noFill/>
                </a:ln>
                <a:solidFill>
                  <a:prstClr val="black"/>
                </a:solidFill>
                <a:effectLst/>
                <a:uLnTx/>
                <a:uFillTx/>
                <a:latin typeface="Calibri"/>
                <a:ea typeface="+mn-ea"/>
                <a:cs typeface="Calibri"/>
              </a:rPr>
              <a:t>00,000</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212090" y="2307085"/>
            <a:ext cx="3685540" cy="603250"/>
          </a:xfrm>
          <a:prstGeom prst="rect">
            <a:avLst/>
          </a:prstGeom>
        </p:spPr>
        <p:txBody>
          <a:bodyPr vert="horz" wrap="square" lIns="0" tIns="11430" rIns="0" bIns="0" rtlCol="0" anchor="t">
            <a:spAutoFit/>
          </a:bodyPr>
          <a:lstStyle/>
          <a:p>
            <a:pPr marL="12700" marR="0" lvl="0" indent="0" algn="l" defTabSz="914400" rtl="0" eaLnBrk="1" fontAlgn="auto" latinLnBrk="0" hangingPunct="1">
              <a:lnSpc>
                <a:spcPts val="2280"/>
              </a:lnSpc>
              <a:spcBef>
                <a:spcPts val="90"/>
              </a:spcBef>
              <a:spcAft>
                <a:spcPts val="0"/>
              </a:spcAft>
              <a:buClrTx/>
              <a:buSzTx/>
              <a:buFontTx/>
              <a:buNone/>
              <a:tabLst/>
              <a:defRPr/>
            </a:pPr>
            <a:r>
              <a:rPr kumimoji="0" sz="2000" b="1" i="0" u="none" strike="noStrike" kern="1200" cap="none" spc="-10" normalizeH="0" baseline="0" noProof="0">
                <a:ln>
                  <a:noFill/>
                </a:ln>
                <a:solidFill>
                  <a:prstClr val="black"/>
                </a:solidFill>
                <a:effectLst/>
                <a:uLnTx/>
                <a:uFillTx/>
                <a:latin typeface="Calibri"/>
                <a:ea typeface="+mn-ea"/>
                <a:cs typeface="Calibri"/>
              </a:rPr>
              <a:t>Residential</a:t>
            </a:r>
            <a:r>
              <a:rPr kumimoji="0" sz="2000" b="1" i="0" u="none" strike="noStrike" kern="1200" cap="none" spc="10"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Assessment</a:t>
            </a:r>
            <a:r>
              <a:rPr kumimoji="0" sz="2000" b="1" i="0" u="none" strike="noStrike" kern="1200" cap="none" spc="25" normalizeH="0" baseline="0" noProof="0">
                <a:ln>
                  <a:noFill/>
                </a:ln>
                <a:solidFill>
                  <a:prstClr val="black"/>
                </a:solidFill>
                <a:effectLst/>
                <a:uLnTx/>
                <a:uFillTx/>
                <a:latin typeface="Calibri"/>
                <a:ea typeface="+mn-ea"/>
                <a:cs typeface="Calibri"/>
              </a:rPr>
              <a:t> </a:t>
            </a:r>
            <a:r>
              <a:rPr kumimoji="0" sz="2000" b="1" i="0" u="none" strike="noStrike" kern="1200" cap="none" spc="-15" normalizeH="0" baseline="0" noProof="0">
                <a:ln>
                  <a:noFill/>
                </a:ln>
                <a:solidFill>
                  <a:prstClr val="black"/>
                </a:solidFill>
                <a:effectLst/>
                <a:uLnTx/>
                <a:uFillTx/>
                <a:latin typeface="Calibri"/>
                <a:ea typeface="+mn-ea"/>
                <a:cs typeface="Calibri"/>
              </a:rPr>
              <a:t>Rate</a:t>
            </a:r>
            <a:r>
              <a:rPr kumimoji="0" sz="2000" b="1" i="0" u="none" strike="noStrike" kern="1200" cap="none" spc="5"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(RAR)</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ts val="2280"/>
              </a:lnSpc>
              <a:spcBef>
                <a:spcPts val="0"/>
              </a:spcBef>
              <a:spcAft>
                <a:spcPts val="0"/>
              </a:spcAft>
              <a:buClrTx/>
              <a:buSzTx/>
              <a:buFontTx/>
              <a:buNone/>
              <a:tabLst/>
              <a:defRPr/>
            </a:pPr>
            <a:r>
              <a:rPr kumimoji="0" sz="2000" b="1" i="0" u="none" strike="noStrike" kern="1200" cap="none" spc="-5" normalizeH="0" baseline="0" noProof="0">
                <a:ln>
                  <a:noFill/>
                </a:ln>
                <a:solidFill>
                  <a:prstClr val="black"/>
                </a:solidFill>
                <a:effectLst/>
                <a:uLnTx/>
                <a:uFillTx/>
                <a:latin typeface="Calibri"/>
                <a:ea typeface="+mn-ea"/>
                <a:cs typeface="Calibri"/>
              </a:rPr>
              <a:t>=</a:t>
            </a:r>
            <a:r>
              <a:rPr kumimoji="0" lang="en-US" sz="2000" b="1" i="0" u="none" strike="noStrike" kern="1200" cap="none" spc="-45" normalizeH="0" baseline="0" noProof="0">
                <a:ln>
                  <a:noFill/>
                </a:ln>
                <a:solidFill>
                  <a:prstClr val="black"/>
                </a:solidFill>
                <a:effectLst/>
                <a:uLnTx/>
                <a:uFillTx/>
                <a:latin typeface="Calibri"/>
                <a:ea typeface="+mn-ea"/>
                <a:cs typeface="Calibri"/>
              </a:rPr>
              <a:t> 6.7%</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212090" y="3315985"/>
            <a:ext cx="2138680" cy="329565"/>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2000" b="1" i="0" u="none" strike="noStrike" kern="1200" cap="none" spc="-5" normalizeH="0" baseline="0" noProof="0">
                <a:ln>
                  <a:noFill/>
                </a:ln>
                <a:solidFill>
                  <a:prstClr val="black"/>
                </a:solidFill>
                <a:effectLst/>
                <a:uLnTx/>
                <a:uFillTx/>
                <a:latin typeface="Calibri"/>
                <a:ea typeface="+mn-ea"/>
                <a:cs typeface="Calibri"/>
              </a:rPr>
              <a:t>Home</a:t>
            </a:r>
            <a:r>
              <a:rPr kumimoji="0" sz="2000" b="1" i="0" u="none" strike="noStrike" kern="1200" cap="none" spc="-10" normalizeH="0" baseline="0" noProof="0">
                <a:ln>
                  <a:noFill/>
                </a:ln>
                <a:solidFill>
                  <a:prstClr val="black"/>
                </a:solidFill>
                <a:effectLst/>
                <a:uLnTx/>
                <a:uFillTx/>
                <a:latin typeface="Calibri"/>
                <a:ea typeface="+mn-ea"/>
                <a:cs typeface="Calibri"/>
              </a:rPr>
              <a:t> </a:t>
            </a:r>
            <a:r>
              <a:rPr kumimoji="0" sz="2000" b="1" i="0" u="none" strike="noStrike" kern="1200" cap="none" spc="-15" normalizeH="0" baseline="0" noProof="0">
                <a:ln>
                  <a:noFill/>
                </a:ln>
                <a:solidFill>
                  <a:prstClr val="black"/>
                </a:solidFill>
                <a:effectLst/>
                <a:uLnTx/>
                <a:uFillTx/>
                <a:latin typeface="Calibri"/>
                <a:ea typeface="+mn-ea"/>
                <a:cs typeface="Calibri"/>
              </a:rPr>
              <a:t>value</a:t>
            </a:r>
            <a:r>
              <a:rPr kumimoji="0" sz="2000" b="1" i="0" u="none" strike="noStrike" kern="1200" cap="none" spc="15"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x</a:t>
            </a:r>
            <a:r>
              <a:rPr kumimoji="0" sz="2000" b="1" i="0" u="none" strike="noStrike" kern="1200" cap="none" spc="-15"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RAR</a:t>
            </a:r>
            <a:r>
              <a:rPr kumimoji="0" sz="2000" b="1" i="0" u="none" strike="noStrike" kern="1200" cap="none" spc="-5" normalizeH="0" baseline="0" noProof="0">
                <a:ln>
                  <a:noFill/>
                </a:ln>
                <a:solidFill>
                  <a:prstClr val="black"/>
                </a:solidFill>
                <a:effectLst/>
                <a:uLnTx/>
                <a:uFillTx/>
                <a:latin typeface="Calibri"/>
                <a:ea typeface="+mn-ea"/>
                <a:cs typeface="Calibri"/>
              </a:rPr>
              <a:t> =</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212090" y="4050651"/>
            <a:ext cx="3211830" cy="319318"/>
          </a:xfrm>
          <a:prstGeom prst="rect">
            <a:avLst/>
          </a:prstGeom>
        </p:spPr>
        <p:txBody>
          <a:bodyPr vert="horz" wrap="square" lIns="0" tIns="11430" rIns="0" bIns="0" rtlCol="0" anchor="t">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2000" b="1" i="0" u="none" strike="noStrike" kern="1200" cap="none" spc="-45" normalizeH="0" baseline="0" noProof="0">
                <a:ln>
                  <a:noFill/>
                </a:ln>
                <a:solidFill>
                  <a:prstClr val="black"/>
                </a:solidFill>
                <a:effectLst/>
                <a:uLnTx/>
                <a:uFillTx/>
                <a:latin typeface="Calibri"/>
                <a:ea typeface="+mn-ea"/>
                <a:cs typeface="Calibri"/>
              </a:rPr>
              <a:t>Total</a:t>
            </a:r>
            <a:r>
              <a:rPr kumimoji="0" sz="2000" b="1" i="0" u="none" strike="noStrike" kern="1200" cap="none" spc="-25"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Assessed</a:t>
            </a:r>
            <a:r>
              <a:rPr kumimoji="0" sz="2000" b="1" i="0" u="none" strike="noStrike" kern="1200" cap="none" spc="50" normalizeH="0" baseline="0" noProof="0">
                <a:ln>
                  <a:noFill/>
                </a:ln>
                <a:solidFill>
                  <a:prstClr val="black"/>
                </a:solidFill>
                <a:effectLst/>
                <a:uLnTx/>
                <a:uFillTx/>
                <a:latin typeface="Calibri"/>
                <a:ea typeface="+mn-ea"/>
                <a:cs typeface="Calibri"/>
              </a:rPr>
              <a:t> </a:t>
            </a:r>
            <a:r>
              <a:rPr kumimoji="0" sz="2000" b="1" i="0" u="none" strike="noStrike" kern="1200" cap="none" spc="-25" normalizeH="0" baseline="0" noProof="0">
                <a:ln>
                  <a:noFill/>
                </a:ln>
                <a:solidFill>
                  <a:prstClr val="black"/>
                </a:solidFill>
                <a:effectLst/>
                <a:uLnTx/>
                <a:uFillTx/>
                <a:latin typeface="Calibri"/>
                <a:ea typeface="+mn-ea"/>
                <a:cs typeface="Calibri"/>
              </a:rPr>
              <a:t>Value=</a:t>
            </a:r>
            <a:r>
              <a:rPr kumimoji="0" sz="2000" b="1" i="0" u="none" strike="noStrike" kern="1200" cap="none" spc="0"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a:t>
            </a:r>
            <a:r>
              <a:rPr kumimoji="0" lang="en-US" sz="2000" b="1" i="0" u="none" strike="noStrike" kern="1200" cap="none" spc="-10" normalizeH="0" baseline="0" noProof="0">
                <a:ln>
                  <a:noFill/>
                </a:ln>
                <a:solidFill>
                  <a:prstClr val="black"/>
                </a:solidFill>
                <a:effectLst/>
                <a:uLnTx/>
                <a:uFillTx/>
                <a:latin typeface="Calibri"/>
                <a:ea typeface="+mn-ea"/>
                <a:cs typeface="Calibri"/>
              </a:rPr>
              <a:t>20,100</a:t>
            </a:r>
          </a:p>
        </p:txBody>
      </p:sp>
      <p:sp>
        <p:nvSpPr>
          <p:cNvPr id="7" name="object 7"/>
          <p:cNvSpPr txBox="1"/>
          <p:nvPr/>
        </p:nvSpPr>
        <p:spPr>
          <a:xfrm>
            <a:off x="212090" y="4785316"/>
            <a:ext cx="3471545" cy="877569"/>
          </a:xfrm>
          <a:prstGeom prst="rect">
            <a:avLst/>
          </a:prstGeom>
        </p:spPr>
        <p:txBody>
          <a:bodyPr vert="horz" wrap="square" lIns="0" tIns="46355" rIns="0" bIns="0" rtlCol="0">
            <a:spAutoFit/>
          </a:bodyPr>
          <a:lstStyle/>
          <a:p>
            <a:pPr marL="12700" marR="5080" lvl="0" indent="0" algn="l" defTabSz="914400" rtl="0" eaLnBrk="1" fontAlgn="auto" latinLnBrk="0" hangingPunct="1">
              <a:lnSpc>
                <a:spcPts val="2160"/>
              </a:lnSpc>
              <a:spcBef>
                <a:spcPts val="365"/>
              </a:spcBef>
              <a:spcAft>
                <a:spcPts val="0"/>
              </a:spcAft>
              <a:buClrTx/>
              <a:buSzTx/>
              <a:buFontTx/>
              <a:buNone/>
              <a:tabLst/>
              <a:defRPr/>
            </a:pPr>
            <a:r>
              <a:rPr kumimoji="0" sz="2000" b="1" i="0" u="none" strike="noStrike" kern="1200" cap="none" spc="-45" normalizeH="0" baseline="0" noProof="0">
                <a:ln>
                  <a:noFill/>
                </a:ln>
                <a:solidFill>
                  <a:prstClr val="black"/>
                </a:solidFill>
                <a:effectLst/>
                <a:uLnTx/>
                <a:uFillTx/>
                <a:latin typeface="Calibri"/>
                <a:ea typeface="+mn-ea"/>
                <a:cs typeface="Calibri"/>
              </a:rPr>
              <a:t>Total</a:t>
            </a:r>
            <a:r>
              <a:rPr kumimoji="0" sz="2000" b="1" i="0" u="none" strike="noStrike" kern="1200" cap="none" spc="-5"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Assessed</a:t>
            </a:r>
            <a:r>
              <a:rPr kumimoji="0" sz="2000" b="1" i="0" u="none" strike="noStrike" kern="1200" cap="none" spc="60" normalizeH="0" baseline="0" noProof="0">
                <a:ln>
                  <a:noFill/>
                </a:ln>
                <a:solidFill>
                  <a:prstClr val="black"/>
                </a:solidFill>
                <a:effectLst/>
                <a:uLnTx/>
                <a:uFillTx/>
                <a:latin typeface="Calibri"/>
                <a:ea typeface="+mn-ea"/>
                <a:cs typeface="Calibri"/>
              </a:rPr>
              <a:t> </a:t>
            </a:r>
            <a:r>
              <a:rPr kumimoji="0" sz="2000" b="1" i="0" u="none" strike="noStrike" kern="1200" cap="none" spc="-15" normalizeH="0" baseline="0" noProof="0">
                <a:ln>
                  <a:noFill/>
                </a:ln>
                <a:solidFill>
                  <a:prstClr val="black"/>
                </a:solidFill>
                <a:effectLst/>
                <a:uLnTx/>
                <a:uFillTx/>
                <a:latin typeface="Calibri"/>
                <a:ea typeface="+mn-ea"/>
                <a:cs typeface="Calibri"/>
              </a:rPr>
              <a:t>value</a:t>
            </a:r>
            <a:r>
              <a:rPr kumimoji="0" sz="2000" b="1" i="0" u="none" strike="noStrike" kern="1200" cap="none" spc="5"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x</a:t>
            </a:r>
            <a:r>
              <a:rPr kumimoji="0" sz="2000" b="1" i="0" u="none" strike="noStrike" kern="1200" cap="none" spc="0"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mill</a:t>
            </a:r>
            <a:r>
              <a:rPr kumimoji="0" sz="2000" b="1" i="0" u="none" strike="noStrike" kern="1200" cap="none" spc="20"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levy = </a:t>
            </a:r>
            <a:r>
              <a:rPr kumimoji="0" sz="2000" b="1" i="0" u="none" strike="noStrike" kern="1200" cap="none" spc="-440" normalizeH="0" baseline="0" noProof="0">
                <a:ln>
                  <a:noFill/>
                </a:ln>
                <a:solidFill>
                  <a:prstClr val="black"/>
                </a:solidFill>
                <a:effectLst/>
                <a:uLnTx/>
                <a:uFillTx/>
                <a:latin typeface="Calibri"/>
                <a:ea typeface="+mn-ea"/>
                <a:cs typeface="Calibri"/>
              </a:rPr>
              <a:t> </a:t>
            </a:r>
            <a:r>
              <a:rPr kumimoji="0" sz="2000" b="1" i="0" u="none" strike="noStrike" kern="1200" cap="none" spc="-25" normalizeH="0" baseline="0" noProof="0">
                <a:ln>
                  <a:noFill/>
                </a:ln>
                <a:solidFill>
                  <a:prstClr val="black"/>
                </a:solidFill>
                <a:effectLst/>
                <a:uLnTx/>
                <a:uFillTx/>
                <a:latin typeface="Calibri"/>
                <a:ea typeface="+mn-ea"/>
                <a:cs typeface="Calibri"/>
              </a:rPr>
              <a:t>taxes</a:t>
            </a:r>
            <a:r>
              <a:rPr kumimoji="0" sz="2000" b="1" i="0" u="none" strike="noStrike" kern="1200" cap="none" spc="15"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paid</a:t>
            </a:r>
            <a:r>
              <a:rPr kumimoji="0" sz="2000" b="1" i="0" u="none" strike="noStrike" kern="1200" cap="none" spc="10"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(mill</a:t>
            </a:r>
            <a:r>
              <a:rPr kumimoji="0" sz="2000" b="1" i="0" u="none" strike="noStrike" kern="1200" cap="none" spc="-10" normalizeH="0" baseline="0" noProof="0">
                <a:ln>
                  <a:noFill/>
                </a:ln>
                <a:solidFill>
                  <a:prstClr val="black"/>
                </a:solidFill>
                <a:effectLst/>
                <a:uLnTx/>
                <a:uFillTx/>
                <a:latin typeface="Calibri"/>
                <a:ea typeface="+mn-ea"/>
                <a:cs typeface="Calibri"/>
              </a:rPr>
              <a:t> levies</a:t>
            </a:r>
            <a:r>
              <a:rPr kumimoji="0" sz="2000" b="1" i="0" u="none" strike="noStrike" kern="1200" cap="none" spc="40"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vary </a:t>
            </a:r>
            <a:r>
              <a:rPr kumimoji="0" sz="2000" b="1" i="0" u="none" strike="noStrike" kern="1200" cap="none" spc="0" normalizeH="0" baseline="0" noProof="0">
                <a:ln>
                  <a:noFill/>
                </a:ln>
                <a:solidFill>
                  <a:prstClr val="black"/>
                </a:solidFill>
                <a:effectLst/>
                <a:uLnTx/>
                <a:uFillTx/>
                <a:latin typeface="Calibri"/>
                <a:ea typeface="+mn-ea"/>
                <a:cs typeface="Calibri"/>
              </a:rPr>
              <a:t>by </a:t>
            </a:r>
            <a:r>
              <a:rPr kumimoji="0" sz="2000" b="1" i="0" u="none" strike="noStrike" kern="1200" cap="none" spc="5"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district)</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Slide Number Placeholder 7">
            <a:extLst>
              <a:ext uri="{FF2B5EF4-FFF2-40B4-BE49-F238E27FC236}">
                <a16:creationId xmlns:a16="http://schemas.microsoft.com/office/drawing/2014/main" id="{F2A36E78-B0CD-C02A-A142-D331F0D2F84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57A93-FB9D-4EC9-8CF6-7E6FE3248A3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sym typeface="IBM Plex San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sym typeface="IBM Plex Sans"/>
            </a:endParaRPr>
          </a:p>
        </p:txBody>
      </p:sp>
      <p:pic>
        <p:nvPicPr>
          <p:cNvPr id="13" name="Picture 12">
            <a:extLst>
              <a:ext uri="{FF2B5EF4-FFF2-40B4-BE49-F238E27FC236}">
                <a16:creationId xmlns:a16="http://schemas.microsoft.com/office/drawing/2014/main" id="{7D8E5027-2652-68B0-5E07-E086955872A7}"/>
              </a:ext>
            </a:extLst>
          </p:cNvPr>
          <p:cNvPicPr>
            <a:picLocks noChangeAspect="1"/>
          </p:cNvPicPr>
          <p:nvPr/>
        </p:nvPicPr>
        <p:blipFill>
          <a:blip r:embed="rId3"/>
          <a:stretch>
            <a:fillRect/>
          </a:stretch>
        </p:blipFill>
        <p:spPr>
          <a:xfrm>
            <a:off x="4851392" y="1380465"/>
            <a:ext cx="6816362" cy="4097069"/>
          </a:xfrm>
          <a:prstGeom prst="rect">
            <a:avLst/>
          </a:prstGeom>
        </p:spPr>
      </p:pic>
      <p:sp>
        <p:nvSpPr>
          <p:cNvPr id="9" name="TextBox 8">
            <a:extLst>
              <a:ext uri="{FF2B5EF4-FFF2-40B4-BE49-F238E27FC236}">
                <a16:creationId xmlns:a16="http://schemas.microsoft.com/office/drawing/2014/main" id="{461A1CF6-F648-8CA5-ECB7-520F19082D1D}"/>
              </a:ext>
            </a:extLst>
          </p:cNvPr>
          <p:cNvSpPr txBox="1"/>
          <p:nvPr/>
        </p:nvSpPr>
        <p:spPr>
          <a:xfrm>
            <a:off x="501445" y="6512888"/>
            <a:ext cx="15751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57C83"/>
                </a:solidFill>
                <a:effectLst/>
                <a:uLnTx/>
                <a:uFillTx/>
                <a:latin typeface="Arial"/>
                <a:ea typeface="+mn-ea"/>
                <a:cs typeface="+mn-cs"/>
              </a:rPr>
              <a:t>December 2023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9522" y="639732"/>
            <a:ext cx="3791585" cy="4533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2800" b="1" i="0" u="none" strike="noStrike" kern="1200" cap="none" spc="5" normalizeH="0" baseline="0" noProof="0">
                <a:ln>
                  <a:noFill/>
                </a:ln>
                <a:solidFill>
                  <a:prstClr val="black"/>
                </a:solidFill>
                <a:effectLst/>
                <a:uLnTx/>
                <a:uFillTx/>
                <a:latin typeface="Calibri"/>
                <a:ea typeface="+mn-ea"/>
                <a:cs typeface="Calibri"/>
              </a:rPr>
              <a:t>How</a:t>
            </a:r>
            <a:r>
              <a:rPr kumimoji="0" sz="2800" b="1" i="0" u="none" strike="noStrike" kern="1200" cap="none" spc="-75" normalizeH="0" baseline="0" noProof="0">
                <a:ln>
                  <a:noFill/>
                </a:ln>
                <a:solidFill>
                  <a:prstClr val="black"/>
                </a:solidFill>
                <a:effectLst/>
                <a:uLnTx/>
                <a:uFillTx/>
                <a:latin typeface="Calibri"/>
                <a:ea typeface="+mn-ea"/>
                <a:cs typeface="Calibri"/>
              </a:rPr>
              <a:t> </a:t>
            </a:r>
            <a:r>
              <a:rPr kumimoji="0" sz="2800" b="1" i="0" u="none" strike="noStrike" kern="1200" cap="none" spc="0" normalizeH="0" baseline="0" noProof="0">
                <a:ln>
                  <a:noFill/>
                </a:ln>
                <a:solidFill>
                  <a:prstClr val="black"/>
                </a:solidFill>
                <a:effectLst/>
                <a:uLnTx/>
                <a:uFillTx/>
                <a:latin typeface="Calibri"/>
                <a:ea typeface="+mn-ea"/>
                <a:cs typeface="Calibri"/>
              </a:rPr>
              <a:t>are</a:t>
            </a:r>
            <a:r>
              <a:rPr kumimoji="0" sz="2800" b="1" i="0" u="none" strike="noStrike" kern="1200" cap="none" spc="-40" normalizeH="0" baseline="0" noProof="0">
                <a:ln>
                  <a:noFill/>
                </a:ln>
                <a:solidFill>
                  <a:prstClr val="black"/>
                </a:solidFill>
                <a:effectLst/>
                <a:uLnTx/>
                <a:uFillTx/>
                <a:latin typeface="Calibri"/>
                <a:ea typeface="+mn-ea"/>
                <a:cs typeface="Calibri"/>
              </a:rPr>
              <a:t> </a:t>
            </a:r>
            <a:r>
              <a:rPr kumimoji="0" sz="2800" b="1" i="0" u="none" strike="noStrike" kern="1200" cap="none" spc="5" normalizeH="0" baseline="0" noProof="0">
                <a:ln>
                  <a:noFill/>
                </a:ln>
                <a:solidFill>
                  <a:prstClr val="black"/>
                </a:solidFill>
                <a:effectLst/>
                <a:uLnTx/>
                <a:uFillTx/>
                <a:latin typeface="Calibri"/>
                <a:ea typeface="+mn-ea"/>
                <a:cs typeface="Calibri"/>
              </a:rPr>
              <a:t>mills</a:t>
            </a:r>
            <a:r>
              <a:rPr kumimoji="0" sz="2800" b="1" i="0" u="none" strike="noStrike" kern="1200" cap="none" spc="-85" normalizeH="0" baseline="0" noProof="0">
                <a:ln>
                  <a:noFill/>
                </a:ln>
                <a:solidFill>
                  <a:prstClr val="black"/>
                </a:solidFill>
                <a:effectLst/>
                <a:uLnTx/>
                <a:uFillTx/>
                <a:latin typeface="Calibri"/>
                <a:ea typeface="+mn-ea"/>
                <a:cs typeface="Calibri"/>
              </a:rPr>
              <a:t> </a:t>
            </a:r>
            <a:r>
              <a:rPr kumimoji="0" sz="2800" b="1" i="0" u="none" strike="noStrike" kern="1200" cap="none" spc="0" normalizeH="0" baseline="0" noProof="0">
                <a:ln>
                  <a:noFill/>
                </a:ln>
                <a:solidFill>
                  <a:prstClr val="black"/>
                </a:solidFill>
                <a:effectLst/>
                <a:uLnTx/>
                <a:uFillTx/>
                <a:latin typeface="Calibri"/>
                <a:ea typeface="+mn-ea"/>
                <a:cs typeface="Calibri"/>
              </a:rPr>
              <a:t>calculated?</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txBox="1"/>
          <p:nvPr/>
        </p:nvSpPr>
        <p:spPr>
          <a:xfrm>
            <a:off x="212090" y="1572420"/>
            <a:ext cx="3451860" cy="627095"/>
          </a:xfrm>
          <a:prstGeom prst="rect">
            <a:avLst/>
          </a:prstGeom>
        </p:spPr>
        <p:txBody>
          <a:bodyPr vert="horz" wrap="square" lIns="0" tIns="11430" rIns="0" bIns="0" rtlCol="0">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2000" b="1" i="0" u="none" strike="noStrike" kern="1200" cap="none" spc="-5" normalizeH="0" baseline="0" noProof="0">
                <a:ln>
                  <a:noFill/>
                </a:ln>
                <a:solidFill>
                  <a:prstClr val="black"/>
                </a:solidFill>
                <a:effectLst/>
                <a:uLnTx/>
                <a:uFillTx/>
                <a:latin typeface="Calibri"/>
                <a:ea typeface="+mn-ea"/>
                <a:cs typeface="Calibri"/>
              </a:rPr>
              <a:t>Actual</a:t>
            </a:r>
            <a:r>
              <a:rPr kumimoji="0" sz="2000" b="1" i="0" u="none" strike="noStrike" kern="1200" cap="none" spc="-25" normalizeH="0" baseline="0" noProof="0">
                <a:ln>
                  <a:noFill/>
                </a:ln>
                <a:solidFill>
                  <a:prstClr val="black"/>
                </a:solidFill>
                <a:effectLst/>
                <a:uLnTx/>
                <a:uFillTx/>
                <a:latin typeface="Calibri"/>
                <a:ea typeface="+mn-ea"/>
                <a:cs typeface="Calibri"/>
              </a:rPr>
              <a:t> </a:t>
            </a:r>
            <a:r>
              <a:rPr kumimoji="0" sz="2000" b="1" i="0" u="none" strike="noStrike" kern="1200" cap="none" spc="-30" normalizeH="0" baseline="0" noProof="0">
                <a:ln>
                  <a:noFill/>
                </a:ln>
                <a:solidFill>
                  <a:prstClr val="black"/>
                </a:solidFill>
                <a:effectLst/>
                <a:uLnTx/>
                <a:uFillTx/>
                <a:latin typeface="Calibri"/>
                <a:ea typeface="+mn-ea"/>
                <a:cs typeface="Calibri"/>
              </a:rPr>
              <a:t>Value</a:t>
            </a:r>
            <a:r>
              <a:rPr kumimoji="0" sz="2000" b="1" i="0" u="none" strike="noStrike" kern="1200" cap="none" spc="20"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of</a:t>
            </a:r>
            <a:r>
              <a:rPr kumimoji="0" sz="2000" b="1" i="0" u="none" strike="noStrike" kern="1200" cap="none" spc="-20" normalizeH="0" baseline="0" noProof="0">
                <a:ln>
                  <a:noFill/>
                </a:ln>
                <a:solidFill>
                  <a:prstClr val="black"/>
                </a:solidFill>
                <a:effectLst/>
                <a:uLnTx/>
                <a:uFillTx/>
                <a:latin typeface="Calibri"/>
                <a:ea typeface="+mn-ea"/>
                <a:cs typeface="Calibri"/>
              </a:rPr>
              <a:t> </a:t>
            </a:r>
            <a:r>
              <a:rPr kumimoji="0" lang="en-US" sz="2000" b="1" i="0" u="none" strike="noStrike" kern="1200" cap="none" spc="-5" normalizeH="0" baseline="0" noProof="0">
                <a:ln>
                  <a:noFill/>
                </a:ln>
                <a:solidFill>
                  <a:prstClr val="black"/>
                </a:solidFill>
                <a:effectLst/>
                <a:uLnTx/>
                <a:uFillTx/>
                <a:latin typeface="Calibri"/>
                <a:ea typeface="+mn-ea"/>
                <a:cs typeface="Calibri"/>
              </a:rPr>
              <a:t>Non-residential</a:t>
            </a:r>
            <a:r>
              <a:rPr kumimoji="0" sz="2000" b="1" i="0" u="none" strike="noStrike" kern="1200" cap="none" spc="-5" normalizeH="0" baseline="0" noProof="0">
                <a:ln>
                  <a:noFill/>
                </a:ln>
                <a:solidFill>
                  <a:prstClr val="black"/>
                </a:solidFill>
                <a:effectLst/>
                <a:uLnTx/>
                <a:uFillTx/>
                <a:latin typeface="Calibri"/>
                <a:ea typeface="+mn-ea"/>
                <a:cs typeface="Calibri"/>
              </a:rPr>
              <a:t>=</a:t>
            </a:r>
            <a:r>
              <a:rPr kumimoji="0" sz="2000" b="1" i="0" u="none" strike="noStrike" kern="1200" cap="none" spc="5"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a:t>
            </a:r>
            <a:r>
              <a:rPr kumimoji="0" lang="en-US" sz="2000" b="1" i="0" u="none" strike="noStrike" kern="1200" cap="none" spc="-10" normalizeH="0" baseline="0" noProof="0">
                <a:ln>
                  <a:noFill/>
                </a:ln>
                <a:solidFill>
                  <a:prstClr val="black"/>
                </a:solidFill>
                <a:effectLst/>
                <a:uLnTx/>
                <a:uFillTx/>
                <a:latin typeface="Calibri"/>
                <a:ea typeface="+mn-ea"/>
                <a:cs typeface="Calibri"/>
              </a:rPr>
              <a:t>3</a:t>
            </a:r>
            <a:r>
              <a:rPr kumimoji="0" sz="2000" b="1" i="0" u="none" strike="noStrike" kern="1200" cap="none" spc="-10" normalizeH="0" baseline="0" noProof="0">
                <a:ln>
                  <a:noFill/>
                </a:ln>
                <a:solidFill>
                  <a:prstClr val="black"/>
                </a:solidFill>
                <a:effectLst/>
                <a:uLnTx/>
                <a:uFillTx/>
                <a:latin typeface="Calibri"/>
                <a:ea typeface="+mn-ea"/>
                <a:cs typeface="Calibri"/>
              </a:rPr>
              <a:t>00,000</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212089" y="2307085"/>
            <a:ext cx="4159885" cy="614271"/>
          </a:xfrm>
          <a:prstGeom prst="rect">
            <a:avLst/>
          </a:prstGeom>
        </p:spPr>
        <p:txBody>
          <a:bodyPr vert="horz" wrap="square" lIns="0" tIns="11430" rIns="0" bIns="0" rtlCol="0" anchor="t">
            <a:spAutoFit/>
          </a:bodyPr>
          <a:lstStyle/>
          <a:p>
            <a:pPr marL="12700" marR="0" lvl="0" indent="0" algn="l" defTabSz="914400" rtl="0" eaLnBrk="1" fontAlgn="auto" latinLnBrk="0" hangingPunct="1">
              <a:lnSpc>
                <a:spcPts val="2280"/>
              </a:lnSpc>
              <a:spcBef>
                <a:spcPts val="90"/>
              </a:spcBef>
              <a:spcAft>
                <a:spcPts val="0"/>
              </a:spcAft>
              <a:buClrTx/>
              <a:buSzTx/>
              <a:buFontTx/>
              <a:buNone/>
              <a:tabLst/>
              <a:defRPr/>
            </a:pPr>
            <a:r>
              <a:rPr kumimoji="0" lang="en-US" sz="2000" b="1" i="0" u="none" strike="noStrike" kern="1200" cap="none" spc="-10" normalizeH="0" baseline="0" noProof="0">
                <a:ln>
                  <a:noFill/>
                </a:ln>
                <a:solidFill>
                  <a:prstClr val="black"/>
                </a:solidFill>
                <a:effectLst/>
                <a:uLnTx/>
                <a:uFillTx/>
                <a:latin typeface="Calibri"/>
                <a:ea typeface="+mn-ea"/>
                <a:cs typeface="Calibri"/>
              </a:rPr>
              <a:t>Non-r</a:t>
            </a:r>
            <a:r>
              <a:rPr kumimoji="0" sz="2000" b="1" i="0" u="none" strike="noStrike" kern="1200" cap="none" spc="-10" normalizeH="0" baseline="0" noProof="0">
                <a:ln>
                  <a:noFill/>
                </a:ln>
                <a:solidFill>
                  <a:prstClr val="black"/>
                </a:solidFill>
                <a:effectLst/>
                <a:uLnTx/>
                <a:uFillTx/>
                <a:latin typeface="Calibri"/>
                <a:ea typeface="+mn-ea"/>
                <a:cs typeface="Calibri"/>
              </a:rPr>
              <a:t>esidential</a:t>
            </a:r>
            <a:r>
              <a:rPr kumimoji="0" sz="2000" b="1" i="0" u="none" strike="noStrike" kern="1200" cap="none" spc="10"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Assessment</a:t>
            </a:r>
            <a:r>
              <a:rPr kumimoji="0" sz="2000" b="1" i="0" u="none" strike="noStrike" kern="1200" cap="none" spc="25" normalizeH="0" baseline="0" noProof="0">
                <a:ln>
                  <a:noFill/>
                </a:ln>
                <a:solidFill>
                  <a:prstClr val="black"/>
                </a:solidFill>
                <a:effectLst/>
                <a:uLnTx/>
                <a:uFillTx/>
                <a:latin typeface="Calibri"/>
                <a:ea typeface="+mn-ea"/>
                <a:cs typeface="Calibri"/>
              </a:rPr>
              <a:t> </a:t>
            </a:r>
            <a:r>
              <a:rPr kumimoji="0" sz="2000" b="1" i="0" u="none" strike="noStrike" kern="1200" cap="none" spc="-15" normalizeH="0" baseline="0" noProof="0">
                <a:ln>
                  <a:noFill/>
                </a:ln>
                <a:solidFill>
                  <a:prstClr val="black"/>
                </a:solidFill>
                <a:effectLst/>
                <a:uLnTx/>
                <a:uFillTx/>
                <a:latin typeface="Calibri"/>
                <a:ea typeface="+mn-ea"/>
                <a:cs typeface="Calibri"/>
              </a:rPr>
              <a:t>Rate</a:t>
            </a:r>
            <a:r>
              <a:rPr kumimoji="0" sz="2000" b="1" i="0" u="none" strike="noStrike" kern="1200" cap="none" spc="5" normalizeH="0" baseline="0" noProof="0">
                <a:ln>
                  <a:noFill/>
                </a:ln>
                <a:solidFill>
                  <a:prstClr val="black"/>
                </a:solidFill>
                <a:effectLst/>
                <a:uLnTx/>
                <a:uFillTx/>
                <a:latin typeface="Calibri"/>
                <a:ea typeface="+mn-ea"/>
                <a:cs typeface="Calibri"/>
              </a:rPr>
              <a:t> </a:t>
            </a:r>
            <a:endParaRPr kumimoji="0" lang="en-US" sz="2000" b="1" i="0" u="none" strike="noStrike" kern="1200" cap="none" spc="5"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ts val="2280"/>
              </a:lnSpc>
              <a:spcBef>
                <a:spcPts val="90"/>
              </a:spcBef>
              <a:spcAft>
                <a:spcPts val="0"/>
              </a:spcAft>
              <a:buClrTx/>
              <a:buSzTx/>
              <a:buFontTx/>
              <a:buNone/>
              <a:tabLst/>
              <a:defRPr/>
            </a:pPr>
            <a:r>
              <a:rPr kumimoji="0" sz="2000" b="1" i="0" u="none" strike="noStrike" kern="1200" cap="none" spc="-5" normalizeH="0" baseline="0" noProof="0">
                <a:ln>
                  <a:noFill/>
                </a:ln>
                <a:solidFill>
                  <a:prstClr val="black"/>
                </a:solidFill>
                <a:effectLst/>
                <a:uLnTx/>
                <a:uFillTx/>
                <a:latin typeface="Calibri"/>
                <a:ea typeface="+mn-ea"/>
                <a:cs typeface="Calibri"/>
              </a:rPr>
              <a:t>(RAR)=</a:t>
            </a:r>
            <a:r>
              <a:rPr kumimoji="0" sz="2000" b="1" i="0" u="none" strike="noStrike" kern="1200" cap="none" spc="-45" normalizeH="0" baseline="0" noProof="0">
                <a:ln>
                  <a:noFill/>
                </a:ln>
                <a:solidFill>
                  <a:prstClr val="black"/>
                </a:solidFill>
                <a:effectLst/>
                <a:uLnTx/>
                <a:uFillTx/>
                <a:latin typeface="Calibri"/>
                <a:ea typeface="+mn-ea"/>
                <a:cs typeface="Calibri"/>
              </a:rPr>
              <a:t> </a:t>
            </a:r>
            <a:r>
              <a:rPr kumimoji="0" lang="en-US" sz="2000" b="1" i="0" u="none" strike="noStrike" kern="1200" cap="none" spc="-10" normalizeH="0" baseline="0" noProof="0">
                <a:ln>
                  <a:noFill/>
                </a:ln>
                <a:solidFill>
                  <a:prstClr val="black"/>
                </a:solidFill>
                <a:effectLst/>
                <a:uLnTx/>
                <a:uFillTx/>
                <a:latin typeface="Calibri"/>
                <a:ea typeface="+mn-ea"/>
                <a:cs typeface="Calibri"/>
              </a:rPr>
              <a:t>27.9%</a:t>
            </a:r>
            <a:endParaRPr kumimoji="0" sz="2000" b="1" i="0" u="none" strike="noStrike" kern="1200" cap="none" spc="-1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212089" y="3315985"/>
            <a:ext cx="2578735" cy="319318"/>
          </a:xfrm>
          <a:prstGeom prst="rect">
            <a:avLst/>
          </a:prstGeom>
        </p:spPr>
        <p:txBody>
          <a:bodyPr vert="horz" wrap="square" lIns="0" tIns="11430" rIns="0" bIns="0" rtlCol="0" anchor="t">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lang="en-US" sz="2000" b="1" i="0" u="none" strike="noStrike" kern="1200" cap="none" spc="-5" normalizeH="0" baseline="0" noProof="0">
                <a:ln>
                  <a:noFill/>
                </a:ln>
                <a:solidFill>
                  <a:prstClr val="black"/>
                </a:solidFill>
                <a:effectLst/>
                <a:uLnTx/>
                <a:uFillTx/>
                <a:latin typeface="Calibri"/>
                <a:ea typeface="+mn-ea"/>
                <a:cs typeface="Calibri"/>
              </a:rPr>
              <a:t>Non-residential</a:t>
            </a:r>
            <a:r>
              <a:rPr kumimoji="0" sz="2000" b="1" i="0" u="none" strike="noStrike" kern="1200" cap="none" spc="15"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x</a:t>
            </a:r>
            <a:r>
              <a:rPr kumimoji="0" sz="2000" b="1" i="0" u="none" strike="noStrike" kern="1200" cap="none" spc="-15"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RAR</a:t>
            </a:r>
            <a:r>
              <a:rPr kumimoji="0" sz="2000" b="1" i="0" u="none" strike="noStrike" kern="1200" cap="none" spc="-5" normalizeH="0" baseline="0" noProof="0">
                <a:ln>
                  <a:noFill/>
                </a:ln>
                <a:solidFill>
                  <a:prstClr val="black"/>
                </a:solidFill>
                <a:effectLst/>
                <a:uLnTx/>
                <a:uFillTx/>
                <a:latin typeface="Calibri"/>
                <a:ea typeface="+mn-ea"/>
                <a:cs typeface="Calibri"/>
              </a:rPr>
              <a:t> =</a:t>
            </a:r>
            <a:r>
              <a:rPr kumimoji="0" lang="en-US" sz="2000" b="1" i="0" u="none" strike="noStrike" kern="1200" cap="none" spc="-5" normalizeH="0" baseline="0" noProof="0">
                <a:ln>
                  <a:noFill/>
                </a:ln>
                <a:solidFill>
                  <a:prstClr val="black"/>
                </a:solidFill>
                <a:effectLst/>
                <a:uLnTx/>
                <a:uFillTx/>
                <a:latin typeface="Calibri"/>
                <a:ea typeface="+mn-ea"/>
                <a:cs typeface="Calibri"/>
              </a:rPr>
              <a:t> </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212090" y="4050651"/>
            <a:ext cx="3211830" cy="329565"/>
          </a:xfrm>
          <a:prstGeom prst="rect">
            <a:avLst/>
          </a:prstGeom>
        </p:spPr>
        <p:txBody>
          <a:bodyPr vert="horz" wrap="square" lIns="0" tIns="11430" rIns="0" bIns="0" rtlCol="0" anchor="t">
            <a:spAutoFit/>
          </a:bodyPr>
          <a:lstStyle/>
          <a:p>
            <a:pPr marL="12700" marR="0" lvl="0" indent="0" algn="l" defTabSz="914400" rtl="0" eaLnBrk="1" fontAlgn="auto" latinLnBrk="0" hangingPunct="1">
              <a:lnSpc>
                <a:spcPct val="100000"/>
              </a:lnSpc>
              <a:spcBef>
                <a:spcPts val="90"/>
              </a:spcBef>
              <a:spcAft>
                <a:spcPts val="0"/>
              </a:spcAft>
              <a:buClrTx/>
              <a:buSzTx/>
              <a:buFontTx/>
              <a:buNone/>
              <a:tabLst/>
              <a:defRPr/>
            </a:pPr>
            <a:r>
              <a:rPr kumimoji="0" sz="2000" b="1" i="0" u="none" strike="noStrike" kern="1200" cap="none" spc="-45" normalizeH="0" baseline="0" noProof="0">
                <a:ln>
                  <a:noFill/>
                </a:ln>
                <a:solidFill>
                  <a:prstClr val="black"/>
                </a:solidFill>
                <a:effectLst/>
                <a:uLnTx/>
                <a:uFillTx/>
                <a:latin typeface="Calibri"/>
                <a:ea typeface="+mn-ea"/>
                <a:cs typeface="Calibri"/>
              </a:rPr>
              <a:t>Total</a:t>
            </a:r>
            <a:r>
              <a:rPr kumimoji="0" sz="2000" b="1" i="0" u="none" strike="noStrike" kern="1200" cap="none" spc="-25"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Assessed</a:t>
            </a:r>
            <a:r>
              <a:rPr kumimoji="0" sz="2000" b="1" i="0" u="none" strike="noStrike" kern="1200" cap="none" spc="50" normalizeH="0" baseline="0" noProof="0">
                <a:ln>
                  <a:noFill/>
                </a:ln>
                <a:solidFill>
                  <a:prstClr val="black"/>
                </a:solidFill>
                <a:effectLst/>
                <a:uLnTx/>
                <a:uFillTx/>
                <a:latin typeface="Calibri"/>
                <a:ea typeface="+mn-ea"/>
                <a:cs typeface="Calibri"/>
              </a:rPr>
              <a:t> </a:t>
            </a:r>
            <a:r>
              <a:rPr kumimoji="0" sz="2000" b="1" i="0" u="none" strike="noStrike" kern="1200" cap="none" spc="-25" normalizeH="0" baseline="0" noProof="0">
                <a:ln>
                  <a:noFill/>
                </a:ln>
                <a:solidFill>
                  <a:prstClr val="black"/>
                </a:solidFill>
                <a:effectLst/>
                <a:uLnTx/>
                <a:uFillTx/>
                <a:latin typeface="Calibri"/>
                <a:ea typeface="+mn-ea"/>
                <a:cs typeface="Calibri"/>
              </a:rPr>
              <a:t>Value=</a:t>
            </a:r>
            <a:r>
              <a:rPr kumimoji="0" sz="2000" b="1" i="0" u="none" strike="noStrike" kern="1200" cap="none" spc="0"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a:t>
            </a:r>
            <a:r>
              <a:rPr kumimoji="0" lang="en-US" sz="2000" b="1" i="0" u="none" strike="noStrike" kern="1200" cap="none" spc="-10" normalizeH="0" baseline="0" noProof="0">
                <a:ln>
                  <a:noFill/>
                </a:ln>
                <a:solidFill>
                  <a:prstClr val="black"/>
                </a:solidFill>
                <a:effectLst/>
                <a:uLnTx/>
                <a:uFillTx/>
                <a:latin typeface="Calibri"/>
                <a:ea typeface="+mn-ea"/>
                <a:cs typeface="Calibri"/>
              </a:rPr>
              <a:t>83,700</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txBox="1"/>
          <p:nvPr/>
        </p:nvSpPr>
        <p:spPr>
          <a:xfrm>
            <a:off x="212090" y="4785316"/>
            <a:ext cx="3471545" cy="877569"/>
          </a:xfrm>
          <a:prstGeom prst="rect">
            <a:avLst/>
          </a:prstGeom>
        </p:spPr>
        <p:txBody>
          <a:bodyPr vert="horz" wrap="square" lIns="0" tIns="46355" rIns="0" bIns="0" rtlCol="0">
            <a:spAutoFit/>
          </a:bodyPr>
          <a:lstStyle/>
          <a:p>
            <a:pPr marL="12700" marR="5080" lvl="0" indent="0" algn="l" defTabSz="914400" rtl="0" eaLnBrk="1" fontAlgn="auto" latinLnBrk="0" hangingPunct="1">
              <a:lnSpc>
                <a:spcPts val="2160"/>
              </a:lnSpc>
              <a:spcBef>
                <a:spcPts val="365"/>
              </a:spcBef>
              <a:spcAft>
                <a:spcPts val="0"/>
              </a:spcAft>
              <a:buClrTx/>
              <a:buSzTx/>
              <a:buFontTx/>
              <a:buNone/>
              <a:tabLst/>
              <a:defRPr/>
            </a:pPr>
            <a:r>
              <a:rPr kumimoji="0" sz="2000" b="1" i="0" u="none" strike="noStrike" kern="1200" cap="none" spc="-45" normalizeH="0" baseline="0" noProof="0">
                <a:ln>
                  <a:noFill/>
                </a:ln>
                <a:solidFill>
                  <a:prstClr val="black"/>
                </a:solidFill>
                <a:effectLst/>
                <a:uLnTx/>
                <a:uFillTx/>
                <a:latin typeface="Calibri"/>
                <a:ea typeface="+mn-ea"/>
                <a:cs typeface="Calibri"/>
              </a:rPr>
              <a:t>Total</a:t>
            </a:r>
            <a:r>
              <a:rPr kumimoji="0" sz="2000" b="1" i="0" u="none" strike="noStrike" kern="1200" cap="none" spc="-5"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Assessed</a:t>
            </a:r>
            <a:r>
              <a:rPr kumimoji="0" sz="2000" b="1" i="0" u="none" strike="noStrike" kern="1200" cap="none" spc="60" normalizeH="0" baseline="0" noProof="0">
                <a:ln>
                  <a:noFill/>
                </a:ln>
                <a:solidFill>
                  <a:prstClr val="black"/>
                </a:solidFill>
                <a:effectLst/>
                <a:uLnTx/>
                <a:uFillTx/>
                <a:latin typeface="Calibri"/>
                <a:ea typeface="+mn-ea"/>
                <a:cs typeface="Calibri"/>
              </a:rPr>
              <a:t> </a:t>
            </a:r>
            <a:r>
              <a:rPr kumimoji="0" sz="2000" b="1" i="0" u="none" strike="noStrike" kern="1200" cap="none" spc="-15" normalizeH="0" baseline="0" noProof="0">
                <a:ln>
                  <a:noFill/>
                </a:ln>
                <a:solidFill>
                  <a:prstClr val="black"/>
                </a:solidFill>
                <a:effectLst/>
                <a:uLnTx/>
                <a:uFillTx/>
                <a:latin typeface="Calibri"/>
                <a:ea typeface="+mn-ea"/>
                <a:cs typeface="Calibri"/>
              </a:rPr>
              <a:t>value</a:t>
            </a:r>
            <a:r>
              <a:rPr kumimoji="0" sz="2000" b="1" i="0" u="none" strike="noStrike" kern="1200" cap="none" spc="5"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x</a:t>
            </a:r>
            <a:r>
              <a:rPr kumimoji="0" sz="2000" b="1" i="0" u="none" strike="noStrike" kern="1200" cap="none" spc="0"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mill</a:t>
            </a:r>
            <a:r>
              <a:rPr kumimoji="0" sz="2000" b="1" i="0" u="none" strike="noStrike" kern="1200" cap="none" spc="20"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levy = </a:t>
            </a:r>
            <a:r>
              <a:rPr kumimoji="0" sz="2000" b="1" i="0" u="none" strike="noStrike" kern="1200" cap="none" spc="-440" normalizeH="0" baseline="0" noProof="0">
                <a:ln>
                  <a:noFill/>
                </a:ln>
                <a:solidFill>
                  <a:prstClr val="black"/>
                </a:solidFill>
                <a:effectLst/>
                <a:uLnTx/>
                <a:uFillTx/>
                <a:latin typeface="Calibri"/>
                <a:ea typeface="+mn-ea"/>
                <a:cs typeface="Calibri"/>
              </a:rPr>
              <a:t> </a:t>
            </a:r>
            <a:r>
              <a:rPr kumimoji="0" sz="2000" b="1" i="0" u="none" strike="noStrike" kern="1200" cap="none" spc="-25" normalizeH="0" baseline="0" noProof="0">
                <a:ln>
                  <a:noFill/>
                </a:ln>
                <a:solidFill>
                  <a:prstClr val="black"/>
                </a:solidFill>
                <a:effectLst/>
                <a:uLnTx/>
                <a:uFillTx/>
                <a:latin typeface="Calibri"/>
                <a:ea typeface="+mn-ea"/>
                <a:cs typeface="Calibri"/>
              </a:rPr>
              <a:t>taxes</a:t>
            </a:r>
            <a:r>
              <a:rPr kumimoji="0" sz="2000" b="1" i="0" u="none" strike="noStrike" kern="1200" cap="none" spc="15"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paid</a:t>
            </a:r>
            <a:r>
              <a:rPr kumimoji="0" sz="2000" b="1" i="0" u="none" strike="noStrike" kern="1200" cap="none" spc="10"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(mill</a:t>
            </a:r>
            <a:r>
              <a:rPr kumimoji="0" sz="2000" b="1" i="0" u="none" strike="noStrike" kern="1200" cap="none" spc="-10" normalizeH="0" baseline="0" noProof="0">
                <a:ln>
                  <a:noFill/>
                </a:ln>
                <a:solidFill>
                  <a:prstClr val="black"/>
                </a:solidFill>
                <a:effectLst/>
                <a:uLnTx/>
                <a:uFillTx/>
                <a:latin typeface="Calibri"/>
                <a:ea typeface="+mn-ea"/>
                <a:cs typeface="Calibri"/>
              </a:rPr>
              <a:t> levies</a:t>
            </a:r>
            <a:r>
              <a:rPr kumimoji="0" sz="2000" b="1" i="0" u="none" strike="noStrike" kern="1200" cap="none" spc="40" normalizeH="0" baseline="0" noProof="0">
                <a:ln>
                  <a:noFill/>
                </a:ln>
                <a:solidFill>
                  <a:prstClr val="black"/>
                </a:solidFill>
                <a:effectLst/>
                <a:uLnTx/>
                <a:uFillTx/>
                <a:latin typeface="Calibri"/>
                <a:ea typeface="+mn-ea"/>
                <a:cs typeface="Calibri"/>
              </a:rPr>
              <a:t> </a:t>
            </a:r>
            <a:r>
              <a:rPr kumimoji="0" sz="2000" b="1" i="0" u="none" strike="noStrike" kern="1200" cap="none" spc="-10" normalizeH="0" baseline="0" noProof="0">
                <a:ln>
                  <a:noFill/>
                </a:ln>
                <a:solidFill>
                  <a:prstClr val="black"/>
                </a:solidFill>
                <a:effectLst/>
                <a:uLnTx/>
                <a:uFillTx/>
                <a:latin typeface="Calibri"/>
                <a:ea typeface="+mn-ea"/>
                <a:cs typeface="Calibri"/>
              </a:rPr>
              <a:t>vary </a:t>
            </a:r>
            <a:r>
              <a:rPr kumimoji="0" sz="2000" b="1" i="0" u="none" strike="noStrike" kern="1200" cap="none" spc="0" normalizeH="0" baseline="0" noProof="0">
                <a:ln>
                  <a:noFill/>
                </a:ln>
                <a:solidFill>
                  <a:prstClr val="black"/>
                </a:solidFill>
                <a:effectLst/>
                <a:uLnTx/>
                <a:uFillTx/>
                <a:latin typeface="Calibri"/>
                <a:ea typeface="+mn-ea"/>
                <a:cs typeface="Calibri"/>
              </a:rPr>
              <a:t>by </a:t>
            </a:r>
            <a:r>
              <a:rPr kumimoji="0" sz="2000" b="1" i="0" u="none" strike="noStrike" kern="1200" cap="none" spc="5" normalizeH="0" baseline="0" noProof="0">
                <a:ln>
                  <a:noFill/>
                </a:ln>
                <a:solidFill>
                  <a:prstClr val="black"/>
                </a:solidFill>
                <a:effectLst/>
                <a:uLnTx/>
                <a:uFillTx/>
                <a:latin typeface="Calibri"/>
                <a:ea typeface="+mn-ea"/>
                <a:cs typeface="Calibri"/>
              </a:rPr>
              <a:t> </a:t>
            </a:r>
            <a:r>
              <a:rPr kumimoji="0" sz="2000" b="1" i="0" u="none" strike="noStrike" kern="1200" cap="none" spc="-5" normalizeH="0" baseline="0" noProof="0">
                <a:ln>
                  <a:noFill/>
                </a:ln>
                <a:solidFill>
                  <a:prstClr val="black"/>
                </a:solidFill>
                <a:effectLst/>
                <a:uLnTx/>
                <a:uFillTx/>
                <a:latin typeface="Calibri"/>
                <a:ea typeface="+mn-ea"/>
                <a:cs typeface="Calibri"/>
              </a:rPr>
              <a:t>district)</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Slide Number Placeholder 7">
            <a:extLst>
              <a:ext uri="{FF2B5EF4-FFF2-40B4-BE49-F238E27FC236}">
                <a16:creationId xmlns:a16="http://schemas.microsoft.com/office/drawing/2014/main" id="{CA414D03-81E1-CC4F-D760-C6C6D3ADDC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57A93-FB9D-4EC9-8CF6-7E6FE3248A3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CFF6536-03E5-8E05-3625-967F96CAAB80}"/>
              </a:ext>
            </a:extLst>
          </p:cNvPr>
          <p:cNvPicPr>
            <a:picLocks noChangeAspect="1"/>
          </p:cNvPicPr>
          <p:nvPr/>
        </p:nvPicPr>
        <p:blipFill>
          <a:blip r:embed="rId3"/>
          <a:stretch>
            <a:fillRect/>
          </a:stretch>
        </p:blipFill>
        <p:spPr>
          <a:xfrm>
            <a:off x="5009894" y="1470610"/>
            <a:ext cx="6759042" cy="3916779"/>
          </a:xfrm>
          <a:prstGeom prst="rect">
            <a:avLst/>
          </a:prstGeom>
        </p:spPr>
      </p:pic>
      <p:sp>
        <p:nvSpPr>
          <p:cNvPr id="12" name="TextBox 11">
            <a:extLst>
              <a:ext uri="{FF2B5EF4-FFF2-40B4-BE49-F238E27FC236}">
                <a16:creationId xmlns:a16="http://schemas.microsoft.com/office/drawing/2014/main" id="{ADD3B97E-06C5-955A-F4BD-C210283912FA}"/>
              </a:ext>
            </a:extLst>
          </p:cNvPr>
          <p:cNvSpPr txBox="1"/>
          <p:nvPr/>
        </p:nvSpPr>
        <p:spPr>
          <a:xfrm>
            <a:off x="501445" y="6512888"/>
            <a:ext cx="15751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57C83"/>
                </a:solidFill>
                <a:effectLst/>
                <a:uLnTx/>
                <a:uFillTx/>
                <a:latin typeface="Arial"/>
                <a:ea typeface="+mn-ea"/>
                <a:cs typeface="+mn-cs"/>
              </a:rPr>
              <a:t>December 2023</a:t>
            </a:r>
          </a:p>
        </p:txBody>
      </p:sp>
    </p:spTree>
    <p:extLst>
      <p:ext uri="{BB962C8B-B14F-4D97-AF65-F5344CB8AC3E}">
        <p14:creationId xmlns:p14="http://schemas.microsoft.com/office/powerpoint/2010/main" val="3375995787"/>
      </p:ext>
    </p:extLst>
  </p:cSld>
  <p:clrMapOvr>
    <a:masterClrMapping/>
  </p:clrMapOvr>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FP 2020 " id="{BDE6D7E4-98AE-40FD-9761-4FAB0DC4C0B7}" vid="{E6EAA713-7EBA-4A91-9CEB-C22B549B4B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2466</TotalTime>
  <Words>1716</Words>
  <Application>Microsoft Office PowerPoint</Application>
  <PresentationFormat>Widescreen</PresentationFormat>
  <Paragraphs>282</Paragraphs>
  <Slides>43</Slides>
  <Notes>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43</vt:i4>
      </vt:variant>
    </vt:vector>
  </HeadingPairs>
  <TitlesOfParts>
    <vt:vector size="54" baseType="lpstr">
      <vt:lpstr>Arial</vt:lpstr>
      <vt:lpstr>Calibri</vt:lpstr>
      <vt:lpstr>Calibri Light</vt:lpstr>
      <vt:lpstr>IBM Plex Sans</vt:lpstr>
      <vt:lpstr>IBM Plex Sans Light</vt:lpstr>
      <vt:lpstr>Merriweather</vt:lpstr>
      <vt:lpstr>Montserrat</vt:lpstr>
      <vt:lpstr>Surrey template</vt:lpstr>
      <vt:lpstr>1_Surrey template</vt:lpstr>
      <vt:lpstr>2_Surrey template</vt:lpstr>
      <vt:lpstr>Office Theme</vt:lpstr>
      <vt:lpstr>School Finance Changes are Coming CASB Conference    </vt:lpstr>
      <vt:lpstr>Who is CSFP?</vt:lpstr>
      <vt:lpstr>Current Topics</vt:lpstr>
      <vt:lpstr>Special Legislative Session</vt:lpstr>
      <vt:lpstr>Special Session</vt:lpstr>
      <vt:lpstr>Special Session (cont’d)</vt:lpstr>
      <vt:lpstr>PowerPoint Presentation</vt:lpstr>
      <vt:lpstr>PowerPoint Presentation</vt:lpstr>
      <vt:lpstr>PowerPoint Presentation</vt:lpstr>
      <vt:lpstr>Letter from the Governor</vt:lpstr>
      <vt:lpstr>Letter from the Governor (cont’d)</vt:lpstr>
      <vt:lpstr>How do I learn more about potential impacts of lowering mills</vt:lpstr>
      <vt:lpstr>Question – State and Local Share </vt:lpstr>
      <vt:lpstr>School Finance Task Force</vt:lpstr>
      <vt:lpstr>School Finance Task Force</vt:lpstr>
      <vt:lpstr>School Finance Task Force (cont’d)</vt:lpstr>
      <vt:lpstr>Task Force – School Finance Formula</vt:lpstr>
      <vt:lpstr>Task Force – School Finance Formula (cont’d)</vt:lpstr>
      <vt:lpstr>Current Conversations of the Task Force</vt:lpstr>
      <vt:lpstr>Recap of Meeting #7</vt:lpstr>
      <vt:lpstr>Recap of Meeting #7 (cont’d)</vt:lpstr>
      <vt:lpstr>Ongoing Discussions</vt:lpstr>
      <vt:lpstr>Adequacy Studies</vt:lpstr>
      <vt:lpstr>PowerPoint Presentation</vt:lpstr>
      <vt:lpstr>Question – Are you aware of this task force?</vt:lpstr>
      <vt:lpstr>Changes to At-Risk Measure</vt:lpstr>
      <vt:lpstr>New At-Risk Measure Basic Principles</vt:lpstr>
      <vt:lpstr>At-Risk Factor</vt:lpstr>
      <vt:lpstr>Question - Enrollment</vt:lpstr>
      <vt:lpstr>Universal Preschool</vt:lpstr>
      <vt:lpstr>CSFP UPK Survey Results</vt:lpstr>
      <vt:lpstr>CSFP UPK Survey Results</vt:lpstr>
      <vt:lpstr>CSFP UPK Survey Results</vt:lpstr>
      <vt:lpstr>CSFP UPK Survey Results: Open Ended Responses</vt:lpstr>
      <vt:lpstr>Question - UPK </vt:lpstr>
      <vt:lpstr>ESSER</vt:lpstr>
      <vt:lpstr>ESSER coming to an end</vt:lpstr>
      <vt:lpstr>PowerPoint Presentation</vt:lpstr>
      <vt:lpstr>PowerPoint Presentation</vt:lpstr>
      <vt:lpstr>PowerPoint Presentation</vt:lpstr>
      <vt:lpstr>Upcoming Changes in Spring of 2024 </vt:lpstr>
      <vt:lpstr>What to Watch For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Finance Changes are Coming CASB Conference    </dc:title>
  <dc:creator>Tracie Rainey</dc:creator>
  <cp:lastModifiedBy>Tracie Rainey</cp:lastModifiedBy>
  <cp:revision>196</cp:revision>
  <dcterms:created xsi:type="dcterms:W3CDTF">2023-11-03T17:14:24Z</dcterms:created>
  <dcterms:modified xsi:type="dcterms:W3CDTF">2023-12-05T22:38:10Z</dcterms:modified>
</cp:coreProperties>
</file>