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 id="2147483676" r:id="rId3"/>
  </p:sldMasterIdLst>
  <p:notesMasterIdLst>
    <p:notesMasterId r:id="rId28"/>
  </p:notesMasterIdLst>
  <p:sldIdLst>
    <p:sldId id="861" r:id="rId4"/>
    <p:sldId id="862" r:id="rId5"/>
    <p:sldId id="369" r:id="rId6"/>
    <p:sldId id="353" r:id="rId7"/>
    <p:sldId id="882" r:id="rId8"/>
    <p:sldId id="878" r:id="rId9"/>
    <p:sldId id="370" r:id="rId10"/>
    <p:sldId id="879" r:id="rId11"/>
    <p:sldId id="880" r:id="rId12"/>
    <p:sldId id="349" r:id="rId13"/>
    <p:sldId id="351" r:id="rId14"/>
    <p:sldId id="357" r:id="rId15"/>
    <p:sldId id="863" r:id="rId16"/>
    <p:sldId id="883" r:id="rId17"/>
    <p:sldId id="864" r:id="rId18"/>
    <p:sldId id="881" r:id="rId19"/>
    <p:sldId id="884" r:id="rId20"/>
    <p:sldId id="885" r:id="rId21"/>
    <p:sldId id="886" r:id="rId22"/>
    <p:sldId id="887" r:id="rId23"/>
    <p:sldId id="888" r:id="rId24"/>
    <p:sldId id="889" r:id="rId25"/>
    <p:sldId id="865" r:id="rId26"/>
    <p:sldId id="30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D6E815-2467-CF6E-80EF-E4415FF79B57}" name="Tracie Rainey" initials="TR" userId="18b25e1a2794c474" providerId="Windows Live"/>
  <p188:author id="{FAFC016C-5B62-3626-1519-F7E287E59228}" name="Tracie Rainey" initials="TR" userId="2dc5fd1e8ec73de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57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3596B1-6C61-4BE6-996D-6A16C612428F}" v="80" dt="2023-12-01T22:27:45.1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24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 Id="rId35" Type="http://schemas.microsoft.com/office/2018/10/relationships/authors" Target="authors.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ie Rainey" userId="2dc5fd1e8ec73de5" providerId="LiveId" clId="{983596B1-6C61-4BE6-996D-6A16C612428F}"/>
    <pc:docChg chg="undo redo custSel addSld modSld">
      <pc:chgData name="Tracie Rainey" userId="2dc5fd1e8ec73de5" providerId="LiveId" clId="{983596B1-6C61-4BE6-996D-6A16C612428F}" dt="2023-12-05T22:24:25.151" v="634"/>
      <pc:docMkLst>
        <pc:docMk/>
      </pc:docMkLst>
      <pc:sldChg chg="modSp mod">
        <pc:chgData name="Tracie Rainey" userId="2dc5fd1e8ec73de5" providerId="LiveId" clId="{983596B1-6C61-4BE6-996D-6A16C612428F}" dt="2023-12-01T21:09:03.800" v="25" actId="404"/>
        <pc:sldMkLst>
          <pc:docMk/>
          <pc:sldMk cId="0" sldId="306"/>
        </pc:sldMkLst>
        <pc:spChg chg="mod">
          <ac:chgData name="Tracie Rainey" userId="2dc5fd1e8ec73de5" providerId="LiveId" clId="{983596B1-6C61-4BE6-996D-6A16C612428F}" dt="2023-12-01T21:09:03.800" v="25" actId="404"/>
          <ac:spMkLst>
            <pc:docMk/>
            <pc:sldMk cId="0" sldId="306"/>
            <ac:spMk id="4" creationId="{6ADE0CB7-32DE-EF07-CAD4-66E756788ADC}"/>
          </ac:spMkLst>
        </pc:spChg>
      </pc:sldChg>
      <pc:sldChg chg="modSp mod addCm delCm modCm">
        <pc:chgData name="Tracie Rainey" userId="2dc5fd1e8ec73de5" providerId="LiveId" clId="{983596B1-6C61-4BE6-996D-6A16C612428F}" dt="2023-12-05T22:24:25.151" v="634"/>
        <pc:sldMkLst>
          <pc:docMk/>
          <pc:sldMk cId="2935788973" sldId="349"/>
        </pc:sldMkLst>
        <pc:spChg chg="mod">
          <ac:chgData name="Tracie Rainey" userId="2dc5fd1e8ec73de5" providerId="LiveId" clId="{983596B1-6C61-4BE6-996D-6A16C612428F}" dt="2023-12-05T22:24:20.608" v="632" actId="20577"/>
          <ac:spMkLst>
            <pc:docMk/>
            <pc:sldMk cId="2935788973" sldId="349"/>
            <ac:spMk id="2" creationId="{8C9B8942-5BD5-6B22-905A-3BF704B9B69F}"/>
          </ac:spMkLst>
        </pc:spChg>
        <pc:extLst>
          <p:ext xmlns:p="http://schemas.openxmlformats.org/presentationml/2006/main" uri="{D6D511B9-2390-475A-947B-AFAB55BFBCF1}">
            <pc226:cmChg xmlns:pc226="http://schemas.microsoft.com/office/powerpoint/2022/06/main/command" chg="add del mod">
              <pc226:chgData name="Tracie Rainey" userId="2dc5fd1e8ec73de5" providerId="LiveId" clId="{983596B1-6C61-4BE6-996D-6A16C612428F}" dt="2023-12-05T22:24:25.151" v="634"/>
              <pc2:cmMkLst xmlns:pc2="http://schemas.microsoft.com/office/powerpoint/2019/9/main/command">
                <pc:docMk/>
                <pc:sldMk cId="2935788973" sldId="349"/>
                <pc2:cmMk id="{A06BE93B-E0BA-484E-BA1C-EE04EBBCC7FC}"/>
              </pc2:cmMkLst>
            </pc226:cmChg>
          </p:ext>
        </pc:extLst>
      </pc:sldChg>
      <pc:sldChg chg="modSp mod">
        <pc:chgData name="Tracie Rainey" userId="2dc5fd1e8ec73de5" providerId="LiveId" clId="{983596B1-6C61-4BE6-996D-6A16C612428F}" dt="2023-12-05T21:25:58.123" v="367" actId="20577"/>
        <pc:sldMkLst>
          <pc:docMk/>
          <pc:sldMk cId="3194049864" sldId="357"/>
        </pc:sldMkLst>
        <pc:spChg chg="mod">
          <ac:chgData name="Tracie Rainey" userId="2dc5fd1e8ec73de5" providerId="LiveId" clId="{983596B1-6C61-4BE6-996D-6A16C612428F}" dt="2023-12-05T21:25:58.123" v="367" actId="20577"/>
          <ac:spMkLst>
            <pc:docMk/>
            <pc:sldMk cId="3194049864" sldId="357"/>
            <ac:spMk id="2" creationId="{002E1B47-B5CC-465C-5A22-79A648856BDA}"/>
          </ac:spMkLst>
        </pc:spChg>
      </pc:sldChg>
      <pc:sldChg chg="modSp mod">
        <pc:chgData name="Tracie Rainey" userId="2dc5fd1e8ec73de5" providerId="LiveId" clId="{983596B1-6C61-4BE6-996D-6A16C612428F}" dt="2023-12-01T21:09:21.843" v="33" actId="404"/>
        <pc:sldMkLst>
          <pc:docMk/>
          <pc:sldMk cId="0" sldId="861"/>
        </pc:sldMkLst>
        <pc:spChg chg="mod">
          <ac:chgData name="Tracie Rainey" userId="2dc5fd1e8ec73de5" providerId="LiveId" clId="{983596B1-6C61-4BE6-996D-6A16C612428F}" dt="2023-12-01T21:09:21.843" v="33" actId="404"/>
          <ac:spMkLst>
            <pc:docMk/>
            <pc:sldMk cId="0" sldId="861"/>
            <ac:spMk id="4" creationId="{9E673326-DE31-FB2F-919A-9B162C1D3555}"/>
          </ac:spMkLst>
        </pc:spChg>
      </pc:sldChg>
      <pc:sldChg chg="addSp modSp mod">
        <pc:chgData name="Tracie Rainey" userId="2dc5fd1e8ec73de5" providerId="LiveId" clId="{983596B1-6C61-4BE6-996D-6A16C612428F}" dt="2023-12-05T21:27:20.558" v="379" actId="20577"/>
        <pc:sldMkLst>
          <pc:docMk/>
          <pc:sldMk cId="2033510907" sldId="864"/>
        </pc:sldMkLst>
        <pc:spChg chg="mod">
          <ac:chgData name="Tracie Rainey" userId="2dc5fd1e8ec73de5" providerId="LiveId" clId="{983596B1-6C61-4BE6-996D-6A16C612428F}" dt="2023-12-05T21:27:20.558" v="379" actId="20577"/>
          <ac:spMkLst>
            <pc:docMk/>
            <pc:sldMk cId="2033510907" sldId="864"/>
            <ac:spMk id="2" creationId="{B10A397F-AD14-209E-AC61-C62CE950F1E4}"/>
          </ac:spMkLst>
        </pc:spChg>
        <pc:spChg chg="add mod">
          <ac:chgData name="Tracie Rainey" userId="2dc5fd1e8ec73de5" providerId="LiveId" clId="{983596B1-6C61-4BE6-996D-6A16C612428F}" dt="2023-12-01T21:09:55.531" v="35"/>
          <ac:spMkLst>
            <pc:docMk/>
            <pc:sldMk cId="2033510907" sldId="864"/>
            <ac:spMk id="7" creationId="{B9925FEA-D181-0D8F-C4EE-A54E6E60DD9E}"/>
          </ac:spMkLst>
        </pc:spChg>
        <pc:picChg chg="add mod">
          <ac:chgData name="Tracie Rainey" userId="2dc5fd1e8ec73de5" providerId="LiveId" clId="{983596B1-6C61-4BE6-996D-6A16C612428F}" dt="2023-12-01T21:09:55.531" v="35"/>
          <ac:picMkLst>
            <pc:docMk/>
            <pc:sldMk cId="2033510907" sldId="864"/>
            <ac:picMk id="6" creationId="{2CA4E1AB-3038-D9FC-5C01-2485537CE096}"/>
          </ac:picMkLst>
        </pc:picChg>
      </pc:sldChg>
      <pc:sldChg chg="modSp mod">
        <pc:chgData name="Tracie Rainey" userId="2dc5fd1e8ec73de5" providerId="LiveId" clId="{983596B1-6C61-4BE6-996D-6A16C612428F}" dt="2023-12-05T21:29:34.292" v="582" actId="20577"/>
        <pc:sldMkLst>
          <pc:docMk/>
          <pc:sldMk cId="2613967831" sldId="881"/>
        </pc:sldMkLst>
        <pc:spChg chg="mod">
          <ac:chgData name="Tracie Rainey" userId="2dc5fd1e8ec73de5" providerId="LiveId" clId="{983596B1-6C61-4BE6-996D-6A16C612428F}" dt="2023-12-05T21:29:34.292" v="582" actId="20577"/>
          <ac:spMkLst>
            <pc:docMk/>
            <pc:sldMk cId="2613967831" sldId="881"/>
            <ac:spMk id="2" creationId="{66EFA2B7-443D-E932-E9D6-74E2DB82BA4C}"/>
          </ac:spMkLst>
        </pc:spChg>
      </pc:sldChg>
      <pc:sldChg chg="modSp mod">
        <pc:chgData name="Tracie Rainey" userId="2dc5fd1e8ec73de5" providerId="LiveId" clId="{983596B1-6C61-4BE6-996D-6A16C612428F}" dt="2023-12-05T21:27:05.967" v="375" actId="14100"/>
        <pc:sldMkLst>
          <pc:docMk/>
          <pc:sldMk cId="367431458" sldId="883"/>
        </pc:sldMkLst>
        <pc:spChg chg="mod">
          <ac:chgData name="Tracie Rainey" userId="2dc5fd1e8ec73de5" providerId="LiveId" clId="{983596B1-6C61-4BE6-996D-6A16C612428F}" dt="2023-12-05T21:27:05.967" v="375" actId="14100"/>
          <ac:spMkLst>
            <pc:docMk/>
            <pc:sldMk cId="367431458" sldId="883"/>
            <ac:spMk id="2" creationId="{ADBFBDDF-DB91-01B3-D055-F880EE1E02A5}"/>
          </ac:spMkLst>
        </pc:spChg>
      </pc:sldChg>
      <pc:sldChg chg="modSp mod">
        <pc:chgData name="Tracie Rainey" userId="2dc5fd1e8ec73de5" providerId="LiveId" clId="{983596B1-6C61-4BE6-996D-6A16C612428F}" dt="2023-12-05T21:30:21.948" v="585" actId="20577"/>
        <pc:sldMkLst>
          <pc:docMk/>
          <pc:sldMk cId="1743474941" sldId="884"/>
        </pc:sldMkLst>
        <pc:spChg chg="mod">
          <ac:chgData name="Tracie Rainey" userId="2dc5fd1e8ec73de5" providerId="LiveId" clId="{983596B1-6C61-4BE6-996D-6A16C612428F}" dt="2023-12-05T21:30:21.948" v="585" actId="20577"/>
          <ac:spMkLst>
            <pc:docMk/>
            <pc:sldMk cId="1743474941" sldId="884"/>
            <ac:spMk id="2" creationId="{66EFA2B7-443D-E932-E9D6-74E2DB82BA4C}"/>
          </ac:spMkLst>
        </pc:spChg>
      </pc:sldChg>
      <pc:sldChg chg="modSp mod">
        <pc:chgData name="Tracie Rainey" userId="2dc5fd1e8ec73de5" providerId="LiveId" clId="{983596B1-6C61-4BE6-996D-6A16C612428F}" dt="2023-12-05T21:31:14.558" v="625" actId="20577"/>
        <pc:sldMkLst>
          <pc:docMk/>
          <pc:sldMk cId="3723102366" sldId="885"/>
        </pc:sldMkLst>
        <pc:spChg chg="mod">
          <ac:chgData name="Tracie Rainey" userId="2dc5fd1e8ec73de5" providerId="LiveId" clId="{983596B1-6C61-4BE6-996D-6A16C612428F}" dt="2023-12-01T21:10:57.335" v="39" actId="12"/>
          <ac:spMkLst>
            <pc:docMk/>
            <pc:sldMk cId="3723102366" sldId="885"/>
            <ac:spMk id="2" creationId="{112AAD5E-2FEF-595A-CEDE-FCF30D03F092}"/>
          </ac:spMkLst>
        </pc:spChg>
        <pc:spChg chg="mod">
          <ac:chgData name="Tracie Rainey" userId="2dc5fd1e8ec73de5" providerId="LiveId" clId="{983596B1-6C61-4BE6-996D-6A16C612428F}" dt="2023-12-05T21:31:14.558" v="625" actId="20577"/>
          <ac:spMkLst>
            <pc:docMk/>
            <pc:sldMk cId="3723102366" sldId="885"/>
            <ac:spMk id="4" creationId="{29D75386-CCED-9A2B-B8ED-B764A30499D2}"/>
          </ac:spMkLst>
        </pc:spChg>
      </pc:sldChg>
      <pc:sldChg chg="modSp new mod">
        <pc:chgData name="Tracie Rainey" userId="2dc5fd1e8ec73de5" providerId="LiveId" clId="{983596B1-6C61-4BE6-996D-6A16C612428F}" dt="2023-12-01T21:44:28.545" v="81" actId="20577"/>
        <pc:sldMkLst>
          <pc:docMk/>
          <pc:sldMk cId="975464641" sldId="886"/>
        </pc:sldMkLst>
        <pc:spChg chg="mod">
          <ac:chgData name="Tracie Rainey" userId="2dc5fd1e8ec73de5" providerId="LiveId" clId="{983596B1-6C61-4BE6-996D-6A16C612428F}" dt="2023-12-01T21:44:28.545" v="81" actId="20577"/>
          <ac:spMkLst>
            <pc:docMk/>
            <pc:sldMk cId="975464641" sldId="886"/>
            <ac:spMk id="4" creationId="{AE7462D0-C819-8B05-AA87-DE0C73A20DA9}"/>
          </ac:spMkLst>
        </pc:spChg>
      </pc:sldChg>
      <pc:sldChg chg="addSp modSp new mod modShow">
        <pc:chgData name="Tracie Rainey" userId="2dc5fd1e8ec73de5" providerId="LiveId" clId="{983596B1-6C61-4BE6-996D-6A16C612428F}" dt="2023-12-05T21:31:44.977" v="626" actId="729"/>
        <pc:sldMkLst>
          <pc:docMk/>
          <pc:sldMk cId="197047892" sldId="887"/>
        </pc:sldMkLst>
        <pc:spChg chg="add mod">
          <ac:chgData name="Tracie Rainey" userId="2dc5fd1e8ec73de5" providerId="LiveId" clId="{983596B1-6C61-4BE6-996D-6A16C612428F}" dt="2023-12-01T21:58:29.184" v="83"/>
          <ac:spMkLst>
            <pc:docMk/>
            <pc:sldMk cId="197047892" sldId="887"/>
            <ac:spMk id="5" creationId="{B296FFBE-E530-D2CC-732C-F08A246E0303}"/>
          </ac:spMkLst>
        </pc:spChg>
        <pc:spChg chg="add mod">
          <ac:chgData name="Tracie Rainey" userId="2dc5fd1e8ec73de5" providerId="LiveId" clId="{983596B1-6C61-4BE6-996D-6A16C612428F}" dt="2023-12-01T21:58:29.184" v="83"/>
          <ac:spMkLst>
            <pc:docMk/>
            <pc:sldMk cId="197047892" sldId="887"/>
            <ac:spMk id="6" creationId="{5DA97EC1-1407-4459-BB44-96B6791368D0}"/>
          </ac:spMkLst>
        </pc:spChg>
        <pc:spChg chg="add mod">
          <ac:chgData name="Tracie Rainey" userId="2dc5fd1e8ec73de5" providerId="LiveId" clId="{983596B1-6C61-4BE6-996D-6A16C612428F}" dt="2023-12-01T21:58:29.184" v="83"/>
          <ac:spMkLst>
            <pc:docMk/>
            <pc:sldMk cId="197047892" sldId="887"/>
            <ac:spMk id="7" creationId="{1DD87594-F9FB-ABAC-4E8A-67D967D3625F}"/>
          </ac:spMkLst>
        </pc:spChg>
        <pc:spChg chg="add mod">
          <ac:chgData name="Tracie Rainey" userId="2dc5fd1e8ec73de5" providerId="LiveId" clId="{983596B1-6C61-4BE6-996D-6A16C612428F}" dt="2023-12-01T21:58:29.184" v="83"/>
          <ac:spMkLst>
            <pc:docMk/>
            <pc:sldMk cId="197047892" sldId="887"/>
            <ac:spMk id="8" creationId="{3BD3CC67-BDF5-C890-89D0-2F537A690421}"/>
          </ac:spMkLst>
        </pc:spChg>
        <pc:spChg chg="add mod">
          <ac:chgData name="Tracie Rainey" userId="2dc5fd1e8ec73de5" providerId="LiveId" clId="{983596B1-6C61-4BE6-996D-6A16C612428F}" dt="2023-12-01T21:58:29.184" v="83"/>
          <ac:spMkLst>
            <pc:docMk/>
            <pc:sldMk cId="197047892" sldId="887"/>
            <ac:spMk id="9" creationId="{C6CEA327-E2A0-15BA-E0CA-710E671B43B2}"/>
          </ac:spMkLst>
        </pc:spChg>
        <pc:spChg chg="add mod">
          <ac:chgData name="Tracie Rainey" userId="2dc5fd1e8ec73de5" providerId="LiveId" clId="{983596B1-6C61-4BE6-996D-6A16C612428F}" dt="2023-12-01T21:58:29.184" v="83"/>
          <ac:spMkLst>
            <pc:docMk/>
            <pc:sldMk cId="197047892" sldId="887"/>
            <ac:spMk id="10" creationId="{FE3213BD-20D6-DBA7-30EA-7A136B9033FC}"/>
          </ac:spMkLst>
        </pc:spChg>
        <pc:spChg chg="mod">
          <ac:chgData name="Tracie Rainey" userId="2dc5fd1e8ec73de5" providerId="LiveId" clId="{983596B1-6C61-4BE6-996D-6A16C612428F}" dt="2023-12-01T22:06:18.818" v="110" actId="20577"/>
          <ac:spMkLst>
            <pc:docMk/>
            <pc:sldMk cId="197047892" sldId="887"/>
            <ac:spMk id="16" creationId="{688DDE94-5851-16E5-FB2B-16F84A7A0D2C}"/>
          </ac:spMkLst>
        </pc:spChg>
        <pc:spChg chg="mod">
          <ac:chgData name="Tracie Rainey" userId="2dc5fd1e8ec73de5" providerId="LiveId" clId="{983596B1-6C61-4BE6-996D-6A16C612428F}" dt="2023-12-01T22:07:38.088" v="111" actId="1076"/>
          <ac:spMkLst>
            <pc:docMk/>
            <pc:sldMk cId="197047892" sldId="887"/>
            <ac:spMk id="18" creationId="{28D17525-50C4-5E09-E237-4E08D11D6B39}"/>
          </ac:spMkLst>
        </pc:spChg>
        <pc:spChg chg="add mod">
          <ac:chgData name="Tracie Rainey" userId="2dc5fd1e8ec73de5" providerId="LiveId" clId="{983596B1-6C61-4BE6-996D-6A16C612428F}" dt="2023-12-01T22:27:03.895" v="136" actId="207"/>
          <ac:spMkLst>
            <pc:docMk/>
            <pc:sldMk cId="197047892" sldId="887"/>
            <ac:spMk id="19" creationId="{9C718179-E636-47FD-0302-00EA47A76A7C}"/>
          </ac:spMkLst>
        </pc:spChg>
      </pc:sldChg>
      <pc:sldChg chg="addSp modSp mod modShow">
        <pc:chgData name="Tracie Rainey" userId="2dc5fd1e8ec73de5" providerId="LiveId" clId="{983596B1-6C61-4BE6-996D-6A16C612428F}" dt="2023-12-05T21:31:47.906" v="627" actId="729"/>
        <pc:sldMkLst>
          <pc:docMk/>
          <pc:sldMk cId="1284494053" sldId="888"/>
        </pc:sldMkLst>
        <pc:spChg chg="add mod">
          <ac:chgData name="Tracie Rainey" userId="2dc5fd1e8ec73de5" providerId="LiveId" clId="{983596B1-6C61-4BE6-996D-6A16C612428F}" dt="2023-12-01T22:27:32.096" v="153" actId="20577"/>
          <ac:spMkLst>
            <pc:docMk/>
            <pc:sldMk cId="1284494053" sldId="888"/>
            <ac:spMk id="10" creationId="{ACCB593B-63BA-79DF-F303-E35F0CCFBE6A}"/>
          </ac:spMkLst>
        </pc:spChg>
      </pc:sldChg>
      <pc:sldChg chg="addSp modSp mod modShow">
        <pc:chgData name="Tracie Rainey" userId="2dc5fd1e8ec73de5" providerId="LiveId" clId="{983596B1-6C61-4BE6-996D-6A16C612428F}" dt="2023-12-05T21:31:51.025" v="628" actId="729"/>
        <pc:sldMkLst>
          <pc:docMk/>
          <pc:sldMk cId="701467715" sldId="889"/>
        </pc:sldMkLst>
        <pc:spChg chg="add mod">
          <ac:chgData name="Tracie Rainey" userId="2dc5fd1e8ec73de5" providerId="LiveId" clId="{983596B1-6C61-4BE6-996D-6A16C612428F}" dt="2023-12-01T22:27:45.145" v="161" actId="20577"/>
          <ac:spMkLst>
            <pc:docMk/>
            <pc:sldMk cId="701467715" sldId="889"/>
            <ac:spMk id="10" creationId="{63562D96-64DA-DEDE-3678-EEDC12AE1C05}"/>
          </ac:spMkLst>
        </pc:spChg>
      </pc:sldChg>
    </pc:docChg>
  </pc:docChgLst>
  <pc:docChgLst>
    <pc:chgData name="Kate Bartlett" userId="0b643e43a4d0ff52" providerId="Windows Live" clId="Web-{DFD0EF8D-A3BC-4833-AAF2-7F9FCE843BB1}"/>
    <pc:docChg chg="addSld modSld">
      <pc:chgData name="Kate Bartlett" userId="0b643e43a4d0ff52" providerId="Windows Live" clId="Web-{DFD0EF8D-A3BC-4833-AAF2-7F9FCE843BB1}" dt="2023-12-01T22:24:45.473" v="952" actId="20577"/>
      <pc:docMkLst>
        <pc:docMk/>
      </pc:docMkLst>
      <pc:sldChg chg="modSp">
        <pc:chgData name="Kate Bartlett" userId="0b643e43a4d0ff52" providerId="Windows Live" clId="Web-{DFD0EF8D-A3BC-4833-AAF2-7F9FCE843BB1}" dt="2023-12-01T22:24:45.473" v="952" actId="20577"/>
        <pc:sldMkLst>
          <pc:docMk/>
          <pc:sldMk cId="975464641" sldId="886"/>
        </pc:sldMkLst>
        <pc:spChg chg="mod">
          <ac:chgData name="Kate Bartlett" userId="0b643e43a4d0ff52" providerId="Windows Live" clId="Web-{DFD0EF8D-A3BC-4833-AAF2-7F9FCE843BB1}" dt="2023-12-01T22:24:45.473" v="952" actId="20577"/>
          <ac:spMkLst>
            <pc:docMk/>
            <pc:sldMk cId="975464641" sldId="886"/>
            <ac:spMk id="2" creationId="{90054370-9A73-85D8-FA86-A770E5697612}"/>
          </ac:spMkLst>
        </pc:spChg>
      </pc:sldChg>
      <pc:sldChg chg="addSp delSp modSp">
        <pc:chgData name="Kate Bartlett" userId="0b643e43a4d0ff52" providerId="Windows Live" clId="Web-{DFD0EF8D-A3BC-4833-AAF2-7F9FCE843BB1}" dt="2023-12-01T22:18:28.903" v="830" actId="20577"/>
        <pc:sldMkLst>
          <pc:docMk/>
          <pc:sldMk cId="197047892" sldId="887"/>
        </pc:sldMkLst>
        <pc:spChg chg="del mod">
          <ac:chgData name="Kate Bartlett" userId="0b643e43a4d0ff52" providerId="Windows Live" clId="Web-{DFD0EF8D-A3BC-4833-AAF2-7F9FCE843BB1}" dt="2023-12-01T21:58:34.551" v="361"/>
          <ac:spMkLst>
            <pc:docMk/>
            <pc:sldMk cId="197047892" sldId="887"/>
            <ac:spMk id="2" creationId="{AE62260F-3427-A5AF-21B3-838CFB689FE5}"/>
          </ac:spMkLst>
        </pc:spChg>
        <pc:spChg chg="add mod">
          <ac:chgData name="Kate Bartlett" userId="0b643e43a4d0ff52" providerId="Windows Live" clId="Web-{DFD0EF8D-A3BC-4833-AAF2-7F9FCE843BB1}" dt="2023-12-01T22:10:26.488" v="520" actId="1076"/>
          <ac:spMkLst>
            <pc:docMk/>
            <pc:sldMk cId="197047892" sldId="887"/>
            <ac:spMk id="2" creationId="{BDB10C0F-D784-0D9F-5672-ED5ADF9F9F21}"/>
          </ac:spMkLst>
        </pc:spChg>
        <pc:spChg chg="mod">
          <ac:chgData name="Kate Bartlett" userId="0b643e43a4d0ff52" providerId="Windows Live" clId="Web-{DFD0EF8D-A3BC-4833-AAF2-7F9FCE843BB1}" dt="2023-12-01T22:18:28.903" v="830" actId="20577"/>
          <ac:spMkLst>
            <pc:docMk/>
            <pc:sldMk cId="197047892" sldId="887"/>
            <ac:spMk id="4" creationId="{5185974A-B9B0-CE2E-0B16-7C79E34661AE}"/>
          </ac:spMkLst>
        </pc:spChg>
        <pc:spChg chg="add mod">
          <ac:chgData name="Kate Bartlett" userId="0b643e43a4d0ff52" providerId="Windows Live" clId="Web-{DFD0EF8D-A3BC-4833-AAF2-7F9FCE843BB1}" dt="2023-12-01T22:11:24.676" v="574" actId="20577"/>
          <ac:spMkLst>
            <pc:docMk/>
            <pc:sldMk cId="197047892" sldId="887"/>
            <ac:spMk id="5" creationId="{1553B6BC-75A9-DAB3-99E0-E21856CE9A9E}"/>
          </ac:spMkLst>
        </pc:spChg>
        <pc:spChg chg="del mod">
          <ac:chgData name="Kate Bartlett" userId="0b643e43a4d0ff52" providerId="Windows Live" clId="Web-{DFD0EF8D-A3BC-4833-AAF2-7F9FCE843BB1}" dt="2023-12-01T22:01:25.227" v="485"/>
          <ac:spMkLst>
            <pc:docMk/>
            <pc:sldMk cId="197047892" sldId="887"/>
            <ac:spMk id="5" creationId="{B296FFBE-E530-D2CC-732C-F08A246E0303}"/>
          </ac:spMkLst>
        </pc:spChg>
        <pc:spChg chg="mod">
          <ac:chgData name="Kate Bartlett" userId="0b643e43a4d0ff52" providerId="Windows Live" clId="Web-{DFD0EF8D-A3BC-4833-AAF2-7F9FCE843BB1}" dt="2023-12-01T22:17:56.825" v="748" actId="20577"/>
          <ac:spMkLst>
            <pc:docMk/>
            <pc:sldMk cId="197047892" sldId="887"/>
            <ac:spMk id="6" creationId="{5DA97EC1-1407-4459-BB44-96B6791368D0}"/>
          </ac:spMkLst>
        </pc:spChg>
        <pc:spChg chg="mod">
          <ac:chgData name="Kate Bartlett" userId="0b643e43a4d0ff52" providerId="Windows Live" clId="Web-{DFD0EF8D-A3BC-4833-AAF2-7F9FCE843BB1}" dt="2023-12-01T22:00:23.913" v="446" actId="1076"/>
          <ac:spMkLst>
            <pc:docMk/>
            <pc:sldMk cId="197047892" sldId="887"/>
            <ac:spMk id="7" creationId="{1DD87594-F9FB-ABAC-4E8A-67D967D3625F}"/>
          </ac:spMkLst>
        </pc:spChg>
        <pc:spChg chg="mod">
          <ac:chgData name="Kate Bartlett" userId="0b643e43a4d0ff52" providerId="Windows Live" clId="Web-{DFD0EF8D-A3BC-4833-AAF2-7F9FCE843BB1}" dt="2023-12-01T22:00:23.897" v="445" actId="1076"/>
          <ac:spMkLst>
            <pc:docMk/>
            <pc:sldMk cId="197047892" sldId="887"/>
            <ac:spMk id="8" creationId="{3BD3CC67-BDF5-C890-89D0-2F537A690421}"/>
          </ac:spMkLst>
        </pc:spChg>
        <pc:spChg chg="add mod">
          <ac:chgData name="Kate Bartlett" userId="0b643e43a4d0ff52" providerId="Windows Live" clId="Web-{DFD0EF8D-A3BC-4833-AAF2-7F9FCE843BB1}" dt="2023-12-01T22:11:53.395" v="629" actId="20577"/>
          <ac:spMkLst>
            <pc:docMk/>
            <pc:sldMk cId="197047892" sldId="887"/>
            <ac:spMk id="9" creationId="{8A95A321-E18B-16EE-E801-7259A49DCA0D}"/>
          </ac:spMkLst>
        </pc:spChg>
        <pc:spChg chg="del">
          <ac:chgData name="Kate Bartlett" userId="0b643e43a4d0ff52" providerId="Windows Live" clId="Web-{DFD0EF8D-A3BC-4833-AAF2-7F9FCE843BB1}" dt="2023-12-01T22:01:25.883" v="486"/>
          <ac:spMkLst>
            <pc:docMk/>
            <pc:sldMk cId="197047892" sldId="887"/>
            <ac:spMk id="9" creationId="{C6CEA327-E2A0-15BA-E0CA-710E671B43B2}"/>
          </ac:spMkLst>
        </pc:spChg>
        <pc:spChg chg="del mod">
          <ac:chgData name="Kate Bartlett" userId="0b643e43a4d0ff52" providerId="Windows Live" clId="Web-{DFD0EF8D-A3BC-4833-AAF2-7F9FCE843BB1}" dt="2023-12-01T22:01:28.055" v="489"/>
          <ac:spMkLst>
            <pc:docMk/>
            <pc:sldMk cId="197047892" sldId="887"/>
            <ac:spMk id="10" creationId="{FE3213BD-20D6-DBA7-30EA-7A136B9033FC}"/>
          </ac:spMkLst>
        </pc:spChg>
        <pc:spChg chg="add mod">
          <ac:chgData name="Kate Bartlett" userId="0b643e43a4d0ff52" providerId="Windows Live" clId="Web-{DFD0EF8D-A3BC-4833-AAF2-7F9FCE843BB1}" dt="2023-12-01T22:10:08.050" v="518" actId="1076"/>
          <ac:spMkLst>
            <pc:docMk/>
            <pc:sldMk cId="197047892" sldId="887"/>
            <ac:spMk id="11" creationId="{274D52DC-C943-73B6-68A9-F59880323103}"/>
          </ac:spMkLst>
        </pc:spChg>
        <pc:spChg chg="add del">
          <ac:chgData name="Kate Bartlett" userId="0b643e43a4d0ff52" providerId="Windows Live" clId="Web-{DFD0EF8D-A3BC-4833-AAF2-7F9FCE843BB1}" dt="2023-12-01T22:01:38.821" v="497"/>
          <ac:spMkLst>
            <pc:docMk/>
            <pc:sldMk cId="197047892" sldId="887"/>
            <ac:spMk id="12" creationId="{39385FE3-CBDD-C382-717C-EB97C629CDEA}"/>
          </ac:spMkLst>
        </pc:spChg>
        <pc:spChg chg="add del">
          <ac:chgData name="Kate Bartlett" userId="0b643e43a4d0ff52" providerId="Windows Live" clId="Web-{DFD0EF8D-A3BC-4833-AAF2-7F9FCE843BB1}" dt="2023-12-01T22:01:38.821" v="496"/>
          <ac:spMkLst>
            <pc:docMk/>
            <pc:sldMk cId="197047892" sldId="887"/>
            <ac:spMk id="13" creationId="{0AEE5B38-03C6-5DCB-245D-4E44CE15CF87}"/>
          </ac:spMkLst>
        </pc:spChg>
        <pc:spChg chg="add del">
          <ac:chgData name="Kate Bartlett" userId="0b643e43a4d0ff52" providerId="Windows Live" clId="Web-{DFD0EF8D-A3BC-4833-AAF2-7F9FCE843BB1}" dt="2023-12-01T22:01:38.821" v="495"/>
          <ac:spMkLst>
            <pc:docMk/>
            <pc:sldMk cId="197047892" sldId="887"/>
            <ac:spMk id="14" creationId="{F7901639-76A9-0E7A-894B-3D261248450D}"/>
          </ac:spMkLst>
        </pc:spChg>
        <pc:spChg chg="add mod">
          <ac:chgData name="Kate Bartlett" userId="0b643e43a4d0ff52" providerId="Windows Live" clId="Web-{DFD0EF8D-A3BC-4833-AAF2-7F9FCE843BB1}" dt="2023-12-01T22:17:57.465" v="749" actId="20577"/>
          <ac:spMkLst>
            <pc:docMk/>
            <pc:sldMk cId="197047892" sldId="887"/>
            <ac:spMk id="15" creationId="{EE91C923-39EA-2ADD-A541-A42B013426A9}"/>
          </ac:spMkLst>
        </pc:spChg>
        <pc:spChg chg="add mod">
          <ac:chgData name="Kate Bartlett" userId="0b643e43a4d0ff52" providerId="Windows Live" clId="Web-{DFD0EF8D-A3BC-4833-AAF2-7F9FCE843BB1}" dt="2023-12-01T22:11:59.239" v="630" actId="14100"/>
          <ac:spMkLst>
            <pc:docMk/>
            <pc:sldMk cId="197047892" sldId="887"/>
            <ac:spMk id="16" creationId="{688DDE94-5851-16E5-FB2B-16F84A7A0D2C}"/>
          </ac:spMkLst>
        </pc:spChg>
        <pc:spChg chg="add mod">
          <ac:chgData name="Kate Bartlett" userId="0b643e43a4d0ff52" providerId="Windows Live" clId="Web-{DFD0EF8D-A3BC-4833-AAF2-7F9FCE843BB1}" dt="2023-12-01T22:01:51.477" v="504" actId="1076"/>
          <ac:spMkLst>
            <pc:docMk/>
            <pc:sldMk cId="197047892" sldId="887"/>
            <ac:spMk id="17" creationId="{916CA4BD-6966-6F29-367E-58EE1B956AFD}"/>
          </ac:spMkLst>
        </pc:spChg>
        <pc:spChg chg="add mod">
          <ac:chgData name="Kate Bartlett" userId="0b643e43a4d0ff52" providerId="Windows Live" clId="Web-{DFD0EF8D-A3BC-4833-AAF2-7F9FCE843BB1}" dt="2023-12-01T22:12:18.787" v="631" actId="1076"/>
          <ac:spMkLst>
            <pc:docMk/>
            <pc:sldMk cId="197047892" sldId="887"/>
            <ac:spMk id="18" creationId="{28D17525-50C4-5E09-E237-4E08D11D6B39}"/>
          </ac:spMkLst>
        </pc:spChg>
      </pc:sldChg>
      <pc:sldChg chg="addSp delSp modSp add replId">
        <pc:chgData name="Kate Bartlett" userId="0b643e43a4d0ff52" providerId="Windows Live" clId="Web-{DFD0EF8D-A3BC-4833-AAF2-7F9FCE843BB1}" dt="2023-12-01T22:18:53.248" v="839" actId="1076"/>
        <pc:sldMkLst>
          <pc:docMk/>
          <pc:sldMk cId="1284494053" sldId="888"/>
        </pc:sldMkLst>
        <pc:spChg chg="del mod">
          <ac:chgData name="Kate Bartlett" userId="0b643e43a4d0ff52" providerId="Windows Live" clId="Web-{DFD0EF8D-A3BC-4833-AAF2-7F9FCE843BB1}" dt="2023-12-01T22:18:48.373" v="838"/>
          <ac:spMkLst>
            <pc:docMk/>
            <pc:sldMk cId="1284494053" sldId="888"/>
            <ac:spMk id="4" creationId="{5185974A-B9B0-CE2E-0B16-7C79E34661AE}"/>
          </ac:spMkLst>
        </pc:spChg>
        <pc:spChg chg="mod">
          <ac:chgData name="Kate Bartlett" userId="0b643e43a4d0ff52" providerId="Windows Live" clId="Web-{DFD0EF8D-A3BC-4833-AAF2-7F9FCE843BB1}" dt="2023-12-01T22:15:49.056" v="669" actId="20577"/>
          <ac:spMkLst>
            <pc:docMk/>
            <pc:sldMk cId="1284494053" sldId="888"/>
            <ac:spMk id="6" creationId="{5DA97EC1-1407-4459-BB44-96B6791368D0}"/>
          </ac:spMkLst>
        </pc:spChg>
        <pc:spChg chg="mod">
          <ac:chgData name="Kate Bartlett" userId="0b643e43a4d0ff52" providerId="Windows Live" clId="Web-{DFD0EF8D-A3BC-4833-AAF2-7F9FCE843BB1}" dt="2023-12-01T22:13:41.773" v="642" actId="14100"/>
          <ac:spMkLst>
            <pc:docMk/>
            <pc:sldMk cId="1284494053" sldId="888"/>
            <ac:spMk id="7" creationId="{1DD87594-F9FB-ABAC-4E8A-67D967D3625F}"/>
          </ac:spMkLst>
        </pc:spChg>
        <pc:spChg chg="add del">
          <ac:chgData name="Kate Bartlett" userId="0b643e43a4d0ff52" providerId="Windows Live" clId="Web-{DFD0EF8D-A3BC-4833-AAF2-7F9FCE843BB1}" dt="2023-12-01T22:18:36.482" v="833"/>
          <ac:spMkLst>
            <pc:docMk/>
            <pc:sldMk cId="1284494053" sldId="888"/>
            <ac:spMk id="12" creationId="{EE819DD9-4C99-2D47-C9FF-73A081962BA1}"/>
          </ac:spMkLst>
        </pc:spChg>
        <pc:spChg chg="add mod">
          <ac:chgData name="Kate Bartlett" userId="0b643e43a4d0ff52" providerId="Windows Live" clId="Web-{DFD0EF8D-A3BC-4833-AAF2-7F9FCE843BB1}" dt="2023-12-01T22:18:53.248" v="839" actId="1076"/>
          <ac:spMkLst>
            <pc:docMk/>
            <pc:sldMk cId="1284494053" sldId="888"/>
            <ac:spMk id="14" creationId="{53B6D92F-919F-4930-BC88-427259A0941D}"/>
          </ac:spMkLst>
        </pc:spChg>
        <pc:spChg chg="mod">
          <ac:chgData name="Kate Bartlett" userId="0b643e43a4d0ff52" providerId="Windows Live" clId="Web-{DFD0EF8D-A3BC-4833-AAF2-7F9FCE843BB1}" dt="2023-12-01T22:15:57.135" v="672" actId="1076"/>
          <ac:spMkLst>
            <pc:docMk/>
            <pc:sldMk cId="1284494053" sldId="888"/>
            <ac:spMk id="15" creationId="{EE91C923-39EA-2ADD-A541-A42B013426A9}"/>
          </ac:spMkLst>
        </pc:spChg>
        <pc:spChg chg="mod">
          <ac:chgData name="Kate Bartlett" userId="0b643e43a4d0ff52" providerId="Windows Live" clId="Web-{DFD0EF8D-A3BC-4833-AAF2-7F9FCE843BB1}" dt="2023-12-01T22:15:17.103" v="668" actId="20577"/>
          <ac:spMkLst>
            <pc:docMk/>
            <pc:sldMk cId="1284494053" sldId="888"/>
            <ac:spMk id="16" creationId="{688DDE94-5851-16E5-FB2B-16F84A7A0D2C}"/>
          </ac:spMkLst>
        </pc:spChg>
        <pc:spChg chg="mod">
          <ac:chgData name="Kate Bartlett" userId="0b643e43a4d0ff52" providerId="Windows Live" clId="Web-{DFD0EF8D-A3BC-4833-AAF2-7F9FCE843BB1}" dt="2023-12-01T22:15:06.181" v="661" actId="20577"/>
          <ac:spMkLst>
            <pc:docMk/>
            <pc:sldMk cId="1284494053" sldId="888"/>
            <ac:spMk id="18" creationId="{28D17525-50C4-5E09-E237-4E08D11D6B39}"/>
          </ac:spMkLst>
        </pc:spChg>
      </pc:sldChg>
      <pc:sldChg chg="addSp delSp modSp add replId">
        <pc:chgData name="Kate Bartlett" userId="0b643e43a4d0ff52" providerId="Windows Live" clId="Web-{DFD0EF8D-A3BC-4833-AAF2-7F9FCE843BB1}" dt="2023-12-01T22:19:32.139" v="854" actId="20577"/>
        <pc:sldMkLst>
          <pc:docMk/>
          <pc:sldMk cId="701467715" sldId="889"/>
        </pc:sldMkLst>
        <pc:spChg chg="del mod">
          <ac:chgData name="Kate Bartlett" userId="0b643e43a4d0ff52" providerId="Windows Live" clId="Web-{DFD0EF8D-A3BC-4833-AAF2-7F9FCE843BB1}" dt="2023-12-01T22:19:01.888" v="843"/>
          <ac:spMkLst>
            <pc:docMk/>
            <pc:sldMk cId="701467715" sldId="889"/>
            <ac:spMk id="4" creationId="{5185974A-B9B0-CE2E-0B16-7C79E34661AE}"/>
          </ac:spMkLst>
        </pc:spChg>
        <pc:spChg chg="mod">
          <ac:chgData name="Kate Bartlett" userId="0b643e43a4d0ff52" providerId="Windows Live" clId="Web-{DFD0EF8D-A3BC-4833-AAF2-7F9FCE843BB1}" dt="2023-12-01T22:19:32.139" v="854" actId="20577"/>
          <ac:spMkLst>
            <pc:docMk/>
            <pc:sldMk cId="701467715" sldId="889"/>
            <ac:spMk id="5" creationId="{1553B6BC-75A9-DAB3-99E0-E21856CE9A9E}"/>
          </ac:spMkLst>
        </pc:spChg>
        <pc:spChg chg="mod">
          <ac:chgData name="Kate Bartlett" userId="0b643e43a4d0ff52" providerId="Windows Live" clId="Web-{DFD0EF8D-A3BC-4833-AAF2-7F9FCE843BB1}" dt="2023-12-01T22:19:18.779" v="845" actId="20577"/>
          <ac:spMkLst>
            <pc:docMk/>
            <pc:sldMk cId="701467715" sldId="889"/>
            <ac:spMk id="6" creationId="{5DA97EC1-1407-4459-BB44-96B6791368D0}"/>
          </ac:spMkLst>
        </pc:spChg>
        <pc:spChg chg="del mod">
          <ac:chgData name="Kate Bartlett" userId="0b643e43a4d0ff52" providerId="Windows Live" clId="Web-{DFD0EF8D-A3BC-4833-AAF2-7F9FCE843BB1}" dt="2023-12-01T22:16:51.089" v="675"/>
          <ac:spMkLst>
            <pc:docMk/>
            <pc:sldMk cId="701467715" sldId="889"/>
            <ac:spMk id="7" creationId="{1DD87594-F9FB-ABAC-4E8A-67D967D3625F}"/>
          </ac:spMkLst>
        </pc:spChg>
        <pc:spChg chg="mod">
          <ac:chgData name="Kate Bartlett" userId="0b643e43a4d0ff52" providerId="Windows Live" clId="Web-{DFD0EF8D-A3BC-4833-AAF2-7F9FCE843BB1}" dt="2023-12-01T22:17:43.324" v="746" actId="20577"/>
          <ac:spMkLst>
            <pc:docMk/>
            <pc:sldMk cId="701467715" sldId="889"/>
            <ac:spMk id="9" creationId="{8A95A321-E18B-16EE-E801-7259A49DCA0D}"/>
          </ac:spMkLst>
        </pc:spChg>
        <pc:spChg chg="add mod">
          <ac:chgData name="Kate Bartlett" userId="0b643e43a4d0ff52" providerId="Windows Live" clId="Web-{DFD0EF8D-A3BC-4833-AAF2-7F9FCE843BB1}" dt="2023-12-01T22:19:05.373" v="844" actId="1076"/>
          <ac:spMkLst>
            <pc:docMk/>
            <pc:sldMk cId="701467715" sldId="889"/>
            <ac:spMk id="12" creationId="{A8A5B18F-301E-D63A-BE96-53A920355BA1}"/>
          </ac:spMkLst>
        </pc:spChg>
        <pc:spChg chg="mod">
          <ac:chgData name="Kate Bartlett" userId="0b643e43a4d0ff52" providerId="Windows Live" clId="Web-{DFD0EF8D-A3BC-4833-AAF2-7F9FCE843BB1}" dt="2023-12-01T22:19:25.092" v="849" actId="20577"/>
          <ac:spMkLst>
            <pc:docMk/>
            <pc:sldMk cId="701467715" sldId="889"/>
            <ac:spMk id="15" creationId="{EE91C923-39EA-2ADD-A541-A42B013426A9}"/>
          </ac:spMkLst>
        </pc:spChg>
        <pc:spChg chg="del">
          <ac:chgData name="Kate Bartlett" userId="0b643e43a4d0ff52" providerId="Windows Live" clId="Web-{DFD0EF8D-A3BC-4833-AAF2-7F9FCE843BB1}" dt="2023-12-01T22:16:53.011" v="676"/>
          <ac:spMkLst>
            <pc:docMk/>
            <pc:sldMk cId="701467715" sldId="889"/>
            <ac:spMk id="16" creationId="{688DDE94-5851-16E5-FB2B-16F84A7A0D2C}"/>
          </ac:spMkLst>
        </pc:spChg>
        <pc:spChg chg="mod">
          <ac:chgData name="Kate Bartlett" userId="0b643e43a4d0ff52" providerId="Windows Live" clId="Web-{DFD0EF8D-A3BC-4833-AAF2-7F9FCE843BB1}" dt="2023-12-01T22:17:21.214" v="692" actId="20577"/>
          <ac:spMkLst>
            <pc:docMk/>
            <pc:sldMk cId="701467715" sldId="889"/>
            <ac:spMk id="18" creationId="{28D17525-50C4-5E09-E237-4E08D11D6B39}"/>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03T17:08:24.088"/>
    </inkml:context>
    <inkml:brush xml:id="br0">
      <inkml:brushProperty name="width" value="0.3" units="cm"/>
      <inkml:brushProperty name="height" value="0.6" units="cm"/>
      <inkml:brushProperty name="color" value="#FFFFFF"/>
      <inkml:brushProperty name="tip" value="rectangle"/>
      <inkml:brushProperty name="rasterOp" value="maskPen"/>
      <inkml:brushProperty name="ignorePressure" value="1"/>
    </inkml:brush>
  </inkml:definitions>
  <inkml:trace contextRef="#ctx0" brushRef="#br0">2765 0,'-1716'64,"1543"-47,-565 77,625-78,89-14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03T17:08:25.050"/>
    </inkml:context>
    <inkml:brush xml:id="br0">
      <inkml:brushProperty name="width" value="0.3" units="cm"/>
      <inkml:brushProperty name="height" value="0.6" units="cm"/>
      <inkml:brushProperty name="color" value="#FFFFFF"/>
      <inkml:brushProperty name="tip" value="rectangle"/>
      <inkml:brushProperty name="rasterOp" value="maskPen"/>
      <inkml:brushProperty name="ignorePressure" value="1"/>
    </inkml:brush>
  </inkml:definitions>
  <inkml:trace contextRef="#ctx0" brushRef="#br0">1 12,'13'0,"21"0,20 0,58 0,52 0,40 0,40 0,35 0,8 0,-19 0,-44 0,-51 0,-52 0,-43-6,-38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03T17:08:29.480"/>
    </inkml:context>
    <inkml:brush xml:id="br0">
      <inkml:brushProperty name="width" value="0.3" units="cm"/>
      <inkml:brushProperty name="height" value="0.6" units="cm"/>
      <inkml:brushProperty name="color" value="#FFFFFF"/>
      <inkml:brushProperty name="tip" value="rectangle"/>
      <inkml:brushProperty name="rasterOp" value="maskPen"/>
      <inkml:brushProperty name="ignorePressure" value="1"/>
    </inkml:brush>
  </inkml:definitions>
  <inkml:trace contextRef="#ctx0" brushRef="#br0">0 1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D39315-CDA3-4FA5-9822-8D4170273664}" type="datetimeFigureOut">
              <a:rPr lang="en-US" smtClean="0"/>
              <a:t>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7B609D-28A0-451E-BD37-00B63B5E1E71}" type="slidenum">
              <a:rPr lang="en-US" smtClean="0"/>
              <a:t>‹#›</a:t>
            </a:fld>
            <a:endParaRPr lang="en-US"/>
          </a:p>
        </p:txBody>
      </p:sp>
    </p:spTree>
    <p:extLst>
      <p:ext uri="{BB962C8B-B14F-4D97-AF65-F5344CB8AC3E}">
        <p14:creationId xmlns:p14="http://schemas.microsoft.com/office/powerpoint/2010/main" val="3346636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185477470e_2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185477470e_2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3" name="Google Shape;16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a:t>Glenn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defTabSz="905530"/>
            <a:r>
              <a:rPr lang="en-US"/>
              <a:t>Glenn</a:t>
            </a:r>
          </a:p>
          <a:p>
            <a:endParaRPr/>
          </a:p>
        </p:txBody>
      </p:sp>
    </p:spTree>
    <p:extLst>
      <p:ext uri="{BB962C8B-B14F-4D97-AF65-F5344CB8AC3E}">
        <p14:creationId xmlns:p14="http://schemas.microsoft.com/office/powerpoint/2010/main" val="1578703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5"/>
        <p:cNvGrpSpPr/>
        <p:nvPr/>
      </p:nvGrpSpPr>
      <p:grpSpPr>
        <a:xfrm>
          <a:off x="0" y="0"/>
          <a:ext cx="0" cy="0"/>
          <a:chOff x="0" y="0"/>
          <a:chExt cx="0" cy="0"/>
        </a:xfrm>
      </p:grpSpPr>
      <p:sp>
        <p:nvSpPr>
          <p:cNvPr id="676" name="Google Shape;676;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7" name="Google Shape;677;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1" y="-16266"/>
            <a:ext cx="8054767" cy="6889233"/>
          </a:xfrm>
          <a:custGeom>
            <a:avLst/>
            <a:gdLst/>
            <a:ahLst/>
            <a:cxnLst/>
            <a:rect l="l" t="t" r="r" b="b"/>
            <a:pathLst>
              <a:path w="241643" h="206677" extrusionOk="0">
                <a:moveTo>
                  <a:pt x="126321" y="206677"/>
                </a:moveTo>
                <a:lnTo>
                  <a:pt x="241643" y="0"/>
                </a:lnTo>
                <a:lnTo>
                  <a:pt x="0" y="0"/>
                </a:lnTo>
                <a:lnTo>
                  <a:pt x="0" y="206677"/>
                </a:lnTo>
                <a:close/>
              </a:path>
            </a:pathLst>
          </a:custGeom>
          <a:solidFill>
            <a:schemeClr val="lt1"/>
          </a:solidFill>
          <a:ln>
            <a:noFill/>
          </a:ln>
        </p:spPr>
      </p:sp>
      <p:sp>
        <p:nvSpPr>
          <p:cNvPr id="11" name="Google Shape;11;p2"/>
          <p:cNvSpPr/>
          <p:nvPr/>
        </p:nvSpPr>
        <p:spPr>
          <a:xfrm>
            <a:off x="3357855" y="2119533"/>
            <a:ext cx="4442400" cy="47384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2"/>
          <p:cNvSpPr/>
          <p:nvPr/>
        </p:nvSpPr>
        <p:spPr>
          <a:xfrm>
            <a:off x="3601968" y="0"/>
            <a:ext cx="4442400" cy="47384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3" name="Google Shape;13;p2"/>
          <p:cNvSpPr txBox="1">
            <a:spLocks noGrp="1"/>
          </p:cNvSpPr>
          <p:nvPr>
            <p:ph type="ctrTitle"/>
          </p:nvPr>
        </p:nvSpPr>
        <p:spPr>
          <a:xfrm>
            <a:off x="914400" y="928567"/>
            <a:ext cx="5954800" cy="38100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Tree>
    <p:extLst>
      <p:ext uri="{BB962C8B-B14F-4D97-AF65-F5344CB8AC3E}">
        <p14:creationId xmlns:p14="http://schemas.microsoft.com/office/powerpoint/2010/main" val="1047744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p:cSld name="Blank">
    <p:bg>
      <p:bgPr>
        <a:solidFill>
          <a:schemeClr val="lt1"/>
        </a:solidFill>
        <a:effectLst/>
      </p:bgPr>
    </p:bg>
    <p:spTree>
      <p:nvGrpSpPr>
        <p:cNvPr id="1" name="Shape 92"/>
        <p:cNvGrpSpPr/>
        <p:nvPr/>
      </p:nvGrpSpPr>
      <p:grpSpPr>
        <a:xfrm>
          <a:off x="0" y="0"/>
          <a:ext cx="0" cy="0"/>
          <a:chOff x="0" y="0"/>
          <a:chExt cx="0" cy="0"/>
        </a:xfrm>
      </p:grpSpPr>
      <p:sp>
        <p:nvSpPr>
          <p:cNvPr id="93" name="Google Shape;93;p9"/>
          <p:cNvSpPr txBox="1">
            <a:spLocks noGrp="1"/>
          </p:cNvSpPr>
          <p:nvPr>
            <p:ph type="sldNum" idx="12"/>
          </p:nvPr>
        </p:nvSpPr>
        <p:spPr>
          <a:xfrm>
            <a:off x="11410033" y="0"/>
            <a:ext cx="578800" cy="5248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47004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 White" type="blank">
  <p:cSld name="Blank - White">
    <p:bg>
      <p:bgPr>
        <a:solidFill>
          <a:schemeClr val="lt1"/>
        </a:solidFill>
        <a:effectLst/>
      </p:bgPr>
    </p:bg>
    <p:spTree>
      <p:nvGrpSpPr>
        <p:cNvPr id="1" name="Shape 94"/>
        <p:cNvGrpSpPr/>
        <p:nvPr/>
      </p:nvGrpSpPr>
      <p:grpSpPr>
        <a:xfrm>
          <a:off x="0" y="0"/>
          <a:ext cx="0" cy="0"/>
          <a:chOff x="0" y="0"/>
          <a:chExt cx="0" cy="0"/>
        </a:xfrm>
      </p:grpSpPr>
      <p:sp>
        <p:nvSpPr>
          <p:cNvPr id="95" name="Google Shape;95;p10"/>
          <p:cNvSpPr txBox="1">
            <a:spLocks noGrp="1"/>
          </p:cNvSpPr>
          <p:nvPr>
            <p:ph type="sldNum" idx="12"/>
          </p:nvPr>
        </p:nvSpPr>
        <p:spPr>
          <a:xfrm>
            <a:off x="11410033" y="0"/>
            <a:ext cx="578800" cy="5248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9pPr>
          </a:lstStyle>
          <a:p>
            <a:fld id="{00000000-1234-1234-1234-123412341234}" type="slidenum">
              <a:rPr lang="en" smtClean="0"/>
              <a:pPr/>
              <a:t>‹#›</a:t>
            </a:fld>
            <a:endParaRPr lang="en"/>
          </a:p>
        </p:txBody>
      </p:sp>
      <p:grpSp>
        <p:nvGrpSpPr>
          <p:cNvPr id="96" name="Google Shape;96;p10"/>
          <p:cNvGrpSpPr/>
          <p:nvPr/>
        </p:nvGrpSpPr>
        <p:grpSpPr>
          <a:xfrm>
            <a:off x="-418255" y="-24499"/>
            <a:ext cx="1823720" cy="2182673"/>
            <a:chOff x="-313691" y="-18375"/>
            <a:chExt cx="1367790" cy="1637005"/>
          </a:xfrm>
        </p:grpSpPr>
        <p:sp>
          <p:nvSpPr>
            <p:cNvPr id="97" name="Google Shape;97;p10"/>
            <p:cNvSpPr/>
            <p:nvPr/>
          </p:nvSpPr>
          <p:spPr>
            <a:xfrm>
              <a:off x="-313691" y="813730"/>
              <a:ext cx="754800" cy="8049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98" name="Google Shape;98;p10"/>
            <p:cNvSpPr/>
            <p:nvPr/>
          </p:nvSpPr>
          <p:spPr>
            <a:xfrm>
              <a:off x="53899" y="237925"/>
              <a:ext cx="1000200" cy="10668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99" name="Google Shape;99;p10"/>
            <p:cNvSpPr/>
            <p:nvPr/>
          </p:nvSpPr>
          <p:spPr>
            <a:xfrm>
              <a:off x="304107" y="-18375"/>
              <a:ext cx="420900" cy="4491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grpSp>
        <p:nvGrpSpPr>
          <p:cNvPr id="100" name="Google Shape;100;p10"/>
          <p:cNvGrpSpPr/>
          <p:nvPr/>
        </p:nvGrpSpPr>
        <p:grpSpPr>
          <a:xfrm>
            <a:off x="9980523" y="2340468"/>
            <a:ext cx="3774400" cy="4517696"/>
            <a:chOff x="7485392" y="1755351"/>
            <a:chExt cx="2830800" cy="3388272"/>
          </a:xfrm>
        </p:grpSpPr>
        <p:sp>
          <p:nvSpPr>
            <p:cNvPr id="101" name="Google Shape;101;p10"/>
            <p:cNvSpPr/>
            <p:nvPr/>
          </p:nvSpPr>
          <p:spPr>
            <a:xfrm>
              <a:off x="8005394" y="2926923"/>
              <a:ext cx="2078100" cy="22167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02" name="Google Shape;102;p10"/>
            <p:cNvSpPr/>
            <p:nvPr/>
          </p:nvSpPr>
          <p:spPr>
            <a:xfrm>
              <a:off x="7485392" y="1755351"/>
              <a:ext cx="2830800" cy="30192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spTree>
    <p:extLst>
      <p:ext uri="{BB962C8B-B14F-4D97-AF65-F5344CB8AC3E}">
        <p14:creationId xmlns:p14="http://schemas.microsoft.com/office/powerpoint/2010/main" val="984324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03"/>
        <p:cNvGrpSpPr/>
        <p:nvPr/>
      </p:nvGrpSpPr>
      <p:grpSpPr>
        <a:xfrm>
          <a:off x="0" y="0"/>
          <a:ext cx="0" cy="0"/>
          <a:chOff x="0" y="0"/>
          <a:chExt cx="0" cy="0"/>
        </a:xfrm>
      </p:grpSpPr>
      <p:sp>
        <p:nvSpPr>
          <p:cNvPr id="104" name="Google Shape;104;p11"/>
          <p:cNvSpPr/>
          <p:nvPr/>
        </p:nvSpPr>
        <p:spPr>
          <a:xfrm>
            <a:off x="0" y="-67"/>
            <a:ext cx="12192000" cy="6858000"/>
          </a:xfrm>
          <a:prstGeom prst="parallelogram">
            <a:avLst>
              <a:gd name="adj" fmla="val 55588"/>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05" name="Google Shape;105;p11"/>
          <p:cNvSpPr txBox="1">
            <a:spLocks noGrp="1"/>
          </p:cNvSpPr>
          <p:nvPr>
            <p:ph type="body" idx="1"/>
          </p:nvPr>
        </p:nvSpPr>
        <p:spPr>
          <a:xfrm>
            <a:off x="3662600" y="1382933"/>
            <a:ext cx="4866800" cy="4092000"/>
          </a:xfrm>
          <a:prstGeom prst="rect">
            <a:avLst/>
          </a:prstGeom>
          <a:noFill/>
          <a:ln>
            <a:noFill/>
          </a:ln>
        </p:spPr>
        <p:txBody>
          <a:bodyPr spcFirstLastPara="1" wrap="square" lIns="0" tIns="0" rIns="0" bIns="0" anchor="ctr" anchorCtr="0">
            <a:noAutofit/>
          </a:bodyPr>
          <a:lstStyle>
            <a:lvl1pPr marL="609585" lvl="0" indent="-507987" algn="ctr">
              <a:lnSpc>
                <a:spcPct val="115000"/>
              </a:lnSpc>
              <a:spcBef>
                <a:spcPts val="800"/>
              </a:spcBef>
              <a:spcAft>
                <a:spcPts val="0"/>
              </a:spcAft>
              <a:buClr>
                <a:schemeClr val="dk1"/>
              </a:buClr>
              <a:buSzPts val="2400"/>
              <a:buFont typeface="IBM Plex Sans"/>
              <a:buChar char="▰"/>
              <a:defRPr i="1">
                <a:latin typeface="IBM Plex Sans"/>
                <a:ea typeface="IBM Plex Sans"/>
                <a:cs typeface="IBM Plex Sans"/>
                <a:sym typeface="IBM Plex Sans"/>
              </a:defRPr>
            </a:lvl1pPr>
            <a:lvl2pPr marL="1219170" lvl="1" indent="-507987" algn="ctr">
              <a:lnSpc>
                <a:spcPct val="115000"/>
              </a:lnSpc>
              <a:spcBef>
                <a:spcPts val="0"/>
              </a:spcBef>
              <a:spcAft>
                <a:spcPts val="0"/>
              </a:spcAft>
              <a:buClr>
                <a:schemeClr val="dk1"/>
              </a:buClr>
              <a:buSzPts val="2400"/>
              <a:buFont typeface="IBM Plex Sans"/>
              <a:buChar char="╺"/>
              <a:defRPr i="1">
                <a:latin typeface="IBM Plex Sans"/>
                <a:ea typeface="IBM Plex Sans"/>
                <a:cs typeface="IBM Plex Sans"/>
                <a:sym typeface="IBM Plex Sans"/>
              </a:defRPr>
            </a:lvl2pPr>
            <a:lvl3pPr marL="1828754" lvl="2" indent="-507987" algn="ctr">
              <a:lnSpc>
                <a:spcPct val="115000"/>
              </a:lnSpc>
              <a:spcBef>
                <a:spcPts val="0"/>
              </a:spcBef>
              <a:spcAft>
                <a:spcPts val="0"/>
              </a:spcAft>
              <a:buClr>
                <a:schemeClr val="dk1"/>
              </a:buClr>
              <a:buSzPts val="2400"/>
              <a:buFont typeface="IBM Plex Sans"/>
              <a:buChar char="╺"/>
              <a:defRPr i="1">
                <a:latin typeface="IBM Plex Sans"/>
                <a:ea typeface="IBM Plex Sans"/>
                <a:cs typeface="IBM Plex Sans"/>
                <a:sym typeface="IBM Plex Sans"/>
              </a:defRPr>
            </a:lvl3pPr>
            <a:lvl4pPr marL="2438339" lvl="3" indent="-507987" algn="ctr">
              <a:lnSpc>
                <a:spcPct val="115000"/>
              </a:lnSpc>
              <a:spcBef>
                <a:spcPts val="0"/>
              </a:spcBef>
              <a:spcAft>
                <a:spcPts val="0"/>
              </a:spcAft>
              <a:buClr>
                <a:schemeClr val="dk1"/>
              </a:buClr>
              <a:buSzPts val="2400"/>
              <a:buFont typeface="IBM Plex Sans"/>
              <a:buChar char="╺"/>
              <a:defRPr i="1">
                <a:latin typeface="IBM Plex Sans"/>
                <a:ea typeface="IBM Plex Sans"/>
                <a:cs typeface="IBM Plex Sans"/>
                <a:sym typeface="IBM Plex Sans"/>
              </a:defRPr>
            </a:lvl4pPr>
            <a:lvl5pPr marL="3047924" lvl="4" indent="-507987" algn="ctr">
              <a:lnSpc>
                <a:spcPct val="115000"/>
              </a:lnSpc>
              <a:spcBef>
                <a:spcPts val="0"/>
              </a:spcBef>
              <a:spcAft>
                <a:spcPts val="0"/>
              </a:spcAft>
              <a:buClr>
                <a:schemeClr val="dk1"/>
              </a:buClr>
              <a:buSzPts val="2400"/>
              <a:buFont typeface="IBM Plex Sans"/>
              <a:buChar char="○"/>
              <a:defRPr i="1">
                <a:latin typeface="IBM Plex Sans"/>
                <a:ea typeface="IBM Plex Sans"/>
                <a:cs typeface="IBM Plex Sans"/>
                <a:sym typeface="IBM Plex Sans"/>
              </a:defRPr>
            </a:lvl5pPr>
            <a:lvl6pPr marL="3657509" lvl="5" indent="-507987" algn="ctr">
              <a:lnSpc>
                <a:spcPct val="115000"/>
              </a:lnSpc>
              <a:spcBef>
                <a:spcPts val="0"/>
              </a:spcBef>
              <a:spcAft>
                <a:spcPts val="0"/>
              </a:spcAft>
              <a:buClr>
                <a:schemeClr val="dk1"/>
              </a:buClr>
              <a:buSzPts val="2400"/>
              <a:buFont typeface="IBM Plex Sans"/>
              <a:buChar char="■"/>
              <a:defRPr i="1">
                <a:latin typeface="IBM Plex Sans"/>
                <a:ea typeface="IBM Plex Sans"/>
                <a:cs typeface="IBM Plex Sans"/>
                <a:sym typeface="IBM Plex Sans"/>
              </a:defRPr>
            </a:lvl6pPr>
            <a:lvl7pPr marL="4267093" lvl="6" indent="-507987" algn="ctr">
              <a:lnSpc>
                <a:spcPct val="115000"/>
              </a:lnSpc>
              <a:spcBef>
                <a:spcPts val="0"/>
              </a:spcBef>
              <a:spcAft>
                <a:spcPts val="0"/>
              </a:spcAft>
              <a:buClr>
                <a:schemeClr val="dk1"/>
              </a:buClr>
              <a:buSzPts val="2400"/>
              <a:buFont typeface="IBM Plex Sans"/>
              <a:buChar char="●"/>
              <a:defRPr i="1">
                <a:latin typeface="IBM Plex Sans"/>
                <a:ea typeface="IBM Plex Sans"/>
                <a:cs typeface="IBM Plex Sans"/>
                <a:sym typeface="IBM Plex Sans"/>
              </a:defRPr>
            </a:lvl7pPr>
            <a:lvl8pPr marL="4876678" lvl="7" indent="-507987" algn="ctr">
              <a:lnSpc>
                <a:spcPct val="115000"/>
              </a:lnSpc>
              <a:spcBef>
                <a:spcPts val="0"/>
              </a:spcBef>
              <a:spcAft>
                <a:spcPts val="0"/>
              </a:spcAft>
              <a:buClr>
                <a:schemeClr val="dk1"/>
              </a:buClr>
              <a:buSzPts val="2400"/>
              <a:buFont typeface="IBM Plex Sans"/>
              <a:buChar char="○"/>
              <a:defRPr i="1">
                <a:latin typeface="IBM Plex Sans"/>
                <a:ea typeface="IBM Plex Sans"/>
                <a:cs typeface="IBM Plex Sans"/>
                <a:sym typeface="IBM Plex Sans"/>
              </a:defRPr>
            </a:lvl8pPr>
            <a:lvl9pPr marL="5486263" lvl="8" indent="-507987" algn="ctr">
              <a:lnSpc>
                <a:spcPct val="115000"/>
              </a:lnSpc>
              <a:spcBef>
                <a:spcPts val="0"/>
              </a:spcBef>
              <a:spcAft>
                <a:spcPts val="0"/>
              </a:spcAft>
              <a:buClr>
                <a:schemeClr val="dk1"/>
              </a:buClr>
              <a:buSzPts val="2400"/>
              <a:buFont typeface="IBM Plex Sans"/>
              <a:buChar char="■"/>
              <a:defRPr i="1">
                <a:latin typeface="IBM Plex Sans"/>
                <a:ea typeface="IBM Plex Sans"/>
                <a:cs typeface="IBM Plex Sans"/>
                <a:sym typeface="IBM Plex Sans"/>
              </a:defRPr>
            </a:lvl9pPr>
          </a:lstStyle>
          <a:p>
            <a:endParaRPr/>
          </a:p>
        </p:txBody>
      </p:sp>
      <p:sp>
        <p:nvSpPr>
          <p:cNvPr id="106" name="Google Shape;106;p11"/>
          <p:cNvSpPr txBox="1"/>
          <p:nvPr/>
        </p:nvSpPr>
        <p:spPr>
          <a:xfrm>
            <a:off x="4791200" y="507932"/>
            <a:ext cx="2609600" cy="6716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6000"/>
              <a:buFont typeface="Arial"/>
              <a:buNone/>
            </a:pPr>
            <a:r>
              <a:rPr lang="en" sz="8000" b="1" i="0" u="none" strike="noStrike" cap="none">
                <a:solidFill>
                  <a:schemeClr val="accent1"/>
                </a:solidFill>
                <a:latin typeface="Merriweather"/>
                <a:ea typeface="Merriweather"/>
                <a:cs typeface="Merriweather"/>
                <a:sym typeface="Merriweather"/>
              </a:rPr>
              <a:t>“</a:t>
            </a:r>
            <a:endParaRPr sz="8000" b="1" i="0" u="none" strike="noStrike" cap="none">
              <a:solidFill>
                <a:schemeClr val="accent1"/>
              </a:solidFill>
              <a:latin typeface="Merriweather"/>
              <a:ea typeface="Merriweather"/>
              <a:cs typeface="Merriweather"/>
              <a:sym typeface="Merriweather"/>
            </a:endParaRPr>
          </a:p>
        </p:txBody>
      </p:sp>
      <p:sp>
        <p:nvSpPr>
          <p:cNvPr id="107" name="Google Shape;107;p11"/>
          <p:cNvSpPr txBox="1">
            <a:spLocks noGrp="1"/>
          </p:cNvSpPr>
          <p:nvPr>
            <p:ph type="sldNum" idx="12"/>
          </p:nvPr>
        </p:nvSpPr>
        <p:spPr>
          <a:xfrm>
            <a:off x="5806600" y="0"/>
            <a:ext cx="578800" cy="524800"/>
          </a:xfrm>
          <a:prstGeom prst="rect">
            <a:avLst/>
          </a:prstGeom>
          <a:noFill/>
          <a:ln>
            <a:noFill/>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1pPr>
            <a:lvl2pPr marL="0" marR="0" lvl="1"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2pPr>
            <a:lvl3pPr marL="0" marR="0" lvl="2"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3pPr>
            <a:lvl4pPr marL="0" marR="0" lvl="3"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4pPr>
            <a:lvl5pPr marL="0" marR="0" lvl="4"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5pPr>
            <a:lvl6pPr marL="0" marR="0" lvl="5"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6pPr>
            <a:lvl7pPr marL="0" marR="0" lvl="6"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7pPr>
            <a:lvl8pPr marL="0" marR="0" lvl="7"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8pPr>
            <a:lvl9pPr marL="0" marR="0" lvl="8"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9pPr>
          </a:lstStyle>
          <a:p>
            <a:fld id="{00000000-1234-1234-1234-123412341234}" type="slidenum">
              <a:rPr lang="en" smtClean="0"/>
              <a:pPr/>
              <a:t>‹#›</a:t>
            </a:fld>
            <a:endParaRPr lang="en"/>
          </a:p>
        </p:txBody>
      </p:sp>
      <p:sp>
        <p:nvSpPr>
          <p:cNvPr id="108" name="Google Shape;108;p11"/>
          <p:cNvSpPr/>
          <p:nvPr/>
        </p:nvSpPr>
        <p:spPr>
          <a:xfrm>
            <a:off x="-215088" y="2893629"/>
            <a:ext cx="2255200" cy="24052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09" name="Google Shape;109;p11"/>
          <p:cNvSpPr/>
          <p:nvPr/>
        </p:nvSpPr>
        <p:spPr>
          <a:xfrm>
            <a:off x="680071" y="1477924"/>
            <a:ext cx="2988400" cy="31876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0" name="Google Shape;110;p11"/>
          <p:cNvSpPr/>
          <p:nvPr/>
        </p:nvSpPr>
        <p:spPr>
          <a:xfrm>
            <a:off x="1427691" y="712100"/>
            <a:ext cx="1257600" cy="13420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1" name="Google Shape;111;p11"/>
          <p:cNvSpPr/>
          <p:nvPr/>
        </p:nvSpPr>
        <p:spPr>
          <a:xfrm>
            <a:off x="9744716" y="1086316"/>
            <a:ext cx="2326000" cy="24796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2" name="Google Shape;112;p11"/>
          <p:cNvSpPr/>
          <p:nvPr/>
        </p:nvSpPr>
        <p:spPr>
          <a:xfrm>
            <a:off x="9026321" y="4226200"/>
            <a:ext cx="1646400" cy="1755600"/>
          </a:xfrm>
          <a:prstGeom prst="parallelogram">
            <a:avLst>
              <a:gd name="adj" fmla="val 59001"/>
            </a:avLst>
          </a:prstGeom>
          <a:gradFill>
            <a:gsLst>
              <a:gs pos="0">
                <a:schemeClr val="accent4"/>
              </a:gs>
              <a:gs pos="100000">
                <a:schemeClr val="accent5"/>
              </a:gs>
            </a:gsLst>
            <a:lin ang="5400012"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3" name="Google Shape;113;p11"/>
          <p:cNvSpPr txBox="1"/>
          <p:nvPr/>
        </p:nvSpPr>
        <p:spPr>
          <a:xfrm>
            <a:off x="4791200" y="5678399"/>
            <a:ext cx="2609600" cy="6716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6000"/>
              <a:buFont typeface="Arial"/>
              <a:buNone/>
            </a:pPr>
            <a:r>
              <a:rPr lang="en" sz="8000" b="1" i="0" u="none" strike="noStrike" cap="none">
                <a:solidFill>
                  <a:schemeClr val="accent1"/>
                </a:solidFill>
                <a:latin typeface="Merriweather"/>
                <a:ea typeface="Merriweather"/>
                <a:cs typeface="Merriweather"/>
                <a:sym typeface="Merriweather"/>
              </a:rPr>
              <a:t>”</a:t>
            </a:r>
            <a:endParaRPr sz="8000" b="1" i="0" u="none" strike="noStrike" cap="none">
              <a:solidFill>
                <a:schemeClr val="accent1"/>
              </a:solidFill>
              <a:latin typeface="Merriweather"/>
              <a:ea typeface="Merriweather"/>
              <a:cs typeface="Merriweather"/>
              <a:sym typeface="Merriweather"/>
            </a:endParaRPr>
          </a:p>
        </p:txBody>
      </p:sp>
      <p:sp>
        <p:nvSpPr>
          <p:cNvPr id="114" name="Google Shape;114;p11"/>
          <p:cNvSpPr/>
          <p:nvPr/>
        </p:nvSpPr>
        <p:spPr>
          <a:xfrm>
            <a:off x="9566033" y="2692467"/>
            <a:ext cx="2376000" cy="25340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4071929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bg>
      <p:bgPr>
        <a:solidFill>
          <a:schemeClr val="lt1"/>
        </a:solidFill>
        <a:effectLst/>
      </p:bgPr>
    </p:bg>
    <p:spTree>
      <p:nvGrpSpPr>
        <p:cNvPr id="1" name="Shape 115"/>
        <p:cNvGrpSpPr/>
        <p:nvPr/>
      </p:nvGrpSpPr>
      <p:grpSpPr>
        <a:xfrm>
          <a:off x="0" y="0"/>
          <a:ext cx="0" cy="0"/>
          <a:chOff x="0" y="0"/>
          <a:chExt cx="0" cy="0"/>
        </a:xfrm>
      </p:grpSpPr>
      <p:grpSp>
        <p:nvGrpSpPr>
          <p:cNvPr id="116" name="Google Shape;116;p12"/>
          <p:cNvGrpSpPr/>
          <p:nvPr/>
        </p:nvGrpSpPr>
        <p:grpSpPr>
          <a:xfrm>
            <a:off x="-418254" y="-24499"/>
            <a:ext cx="10014644" cy="2182673"/>
            <a:chOff x="-313691" y="-18375"/>
            <a:chExt cx="7510983" cy="1637005"/>
          </a:xfrm>
        </p:grpSpPr>
        <p:sp>
          <p:nvSpPr>
            <p:cNvPr id="117" name="Google Shape;117;p12"/>
            <p:cNvSpPr/>
            <p:nvPr/>
          </p:nvSpPr>
          <p:spPr>
            <a:xfrm>
              <a:off x="256376" y="499825"/>
              <a:ext cx="6692400" cy="804900"/>
            </a:xfrm>
            <a:prstGeom prst="parallelogram">
              <a:avLst>
                <a:gd name="adj" fmla="val 54997"/>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8" name="Google Shape;118;p12"/>
            <p:cNvSpPr/>
            <p:nvPr/>
          </p:nvSpPr>
          <p:spPr>
            <a:xfrm>
              <a:off x="-313691" y="813730"/>
              <a:ext cx="754800" cy="8049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9" name="Google Shape;119;p12"/>
            <p:cNvSpPr/>
            <p:nvPr/>
          </p:nvSpPr>
          <p:spPr>
            <a:xfrm>
              <a:off x="6442492" y="309450"/>
              <a:ext cx="754800" cy="8049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0" name="Google Shape;120;p12"/>
            <p:cNvSpPr/>
            <p:nvPr/>
          </p:nvSpPr>
          <p:spPr>
            <a:xfrm>
              <a:off x="53899" y="237925"/>
              <a:ext cx="1000200" cy="10668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1" name="Google Shape;121;p12"/>
            <p:cNvSpPr/>
            <p:nvPr/>
          </p:nvSpPr>
          <p:spPr>
            <a:xfrm>
              <a:off x="304107" y="-18375"/>
              <a:ext cx="420900" cy="4491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2" name="Google Shape;122;p12"/>
            <p:cNvSpPr/>
            <p:nvPr/>
          </p:nvSpPr>
          <p:spPr>
            <a:xfrm>
              <a:off x="6589606" y="1038628"/>
              <a:ext cx="249600" cy="2661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grpSp>
        <p:nvGrpSpPr>
          <p:cNvPr id="123" name="Google Shape;123;p12"/>
          <p:cNvGrpSpPr/>
          <p:nvPr/>
        </p:nvGrpSpPr>
        <p:grpSpPr>
          <a:xfrm>
            <a:off x="9980523" y="2340468"/>
            <a:ext cx="3774400" cy="4517696"/>
            <a:chOff x="7485392" y="1755351"/>
            <a:chExt cx="2830800" cy="3388272"/>
          </a:xfrm>
        </p:grpSpPr>
        <p:sp>
          <p:nvSpPr>
            <p:cNvPr id="124" name="Google Shape;124;p12"/>
            <p:cNvSpPr/>
            <p:nvPr/>
          </p:nvSpPr>
          <p:spPr>
            <a:xfrm>
              <a:off x="8005394" y="2926923"/>
              <a:ext cx="2078100" cy="22167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5" name="Google Shape;125;p12"/>
            <p:cNvSpPr/>
            <p:nvPr/>
          </p:nvSpPr>
          <p:spPr>
            <a:xfrm>
              <a:off x="7485392" y="1755351"/>
              <a:ext cx="2830800" cy="30192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sp>
        <p:nvSpPr>
          <p:cNvPr id="126" name="Google Shape;126;p12"/>
          <p:cNvSpPr txBox="1">
            <a:spLocks noGrp="1"/>
          </p:cNvSpPr>
          <p:nvPr>
            <p:ph type="title"/>
          </p:nvPr>
        </p:nvSpPr>
        <p:spPr>
          <a:xfrm>
            <a:off x="1219433" y="661167"/>
            <a:ext cx="8035600" cy="10840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SzPts val="2000"/>
              <a:buNone/>
              <a:defRPr/>
            </a:lvl1pPr>
            <a:lvl2pPr lvl="1" algn="l">
              <a:lnSpc>
                <a:spcPct val="90000"/>
              </a:lnSpc>
              <a:spcBef>
                <a:spcPts val="0"/>
              </a:spcBef>
              <a:spcAft>
                <a:spcPts val="0"/>
              </a:spcAft>
              <a:buSzPts val="2000"/>
              <a:buNone/>
              <a:defRPr/>
            </a:lvl2pPr>
            <a:lvl3pPr lvl="2" algn="l">
              <a:lnSpc>
                <a:spcPct val="90000"/>
              </a:lnSpc>
              <a:spcBef>
                <a:spcPts val="0"/>
              </a:spcBef>
              <a:spcAft>
                <a:spcPts val="0"/>
              </a:spcAft>
              <a:buSzPts val="2000"/>
              <a:buNone/>
              <a:defRPr/>
            </a:lvl3pPr>
            <a:lvl4pPr lvl="3" algn="l">
              <a:lnSpc>
                <a:spcPct val="90000"/>
              </a:lnSpc>
              <a:spcBef>
                <a:spcPts val="0"/>
              </a:spcBef>
              <a:spcAft>
                <a:spcPts val="0"/>
              </a:spcAft>
              <a:buSzPts val="2000"/>
              <a:buNone/>
              <a:defRPr/>
            </a:lvl4pPr>
            <a:lvl5pPr lvl="4" algn="l">
              <a:lnSpc>
                <a:spcPct val="90000"/>
              </a:lnSpc>
              <a:spcBef>
                <a:spcPts val="0"/>
              </a:spcBef>
              <a:spcAft>
                <a:spcPts val="0"/>
              </a:spcAft>
              <a:buSzPts val="2000"/>
              <a:buNone/>
              <a:defRPr/>
            </a:lvl5pPr>
            <a:lvl6pPr lvl="5" algn="l">
              <a:lnSpc>
                <a:spcPct val="90000"/>
              </a:lnSpc>
              <a:spcBef>
                <a:spcPts val="0"/>
              </a:spcBef>
              <a:spcAft>
                <a:spcPts val="0"/>
              </a:spcAft>
              <a:buSzPts val="2000"/>
              <a:buNone/>
              <a:defRPr/>
            </a:lvl6pPr>
            <a:lvl7pPr lvl="6" algn="l">
              <a:lnSpc>
                <a:spcPct val="90000"/>
              </a:lnSpc>
              <a:spcBef>
                <a:spcPts val="0"/>
              </a:spcBef>
              <a:spcAft>
                <a:spcPts val="0"/>
              </a:spcAft>
              <a:buSzPts val="2000"/>
              <a:buNone/>
              <a:defRPr/>
            </a:lvl7pPr>
            <a:lvl8pPr lvl="7" algn="l">
              <a:lnSpc>
                <a:spcPct val="90000"/>
              </a:lnSpc>
              <a:spcBef>
                <a:spcPts val="0"/>
              </a:spcBef>
              <a:spcAft>
                <a:spcPts val="0"/>
              </a:spcAft>
              <a:buSzPts val="2000"/>
              <a:buNone/>
              <a:defRPr/>
            </a:lvl8pPr>
            <a:lvl9pPr lvl="8" algn="l">
              <a:lnSpc>
                <a:spcPct val="90000"/>
              </a:lnSpc>
              <a:spcBef>
                <a:spcPts val="0"/>
              </a:spcBef>
              <a:spcAft>
                <a:spcPts val="0"/>
              </a:spcAft>
              <a:buSzPts val="2000"/>
              <a:buNone/>
              <a:defRPr/>
            </a:lvl9pPr>
          </a:lstStyle>
          <a:p>
            <a:endParaRPr/>
          </a:p>
        </p:txBody>
      </p:sp>
      <p:sp>
        <p:nvSpPr>
          <p:cNvPr id="127" name="Google Shape;127;p12"/>
          <p:cNvSpPr txBox="1">
            <a:spLocks noGrp="1"/>
          </p:cNvSpPr>
          <p:nvPr>
            <p:ph type="body" idx="1"/>
          </p:nvPr>
        </p:nvSpPr>
        <p:spPr>
          <a:xfrm>
            <a:off x="1219433" y="2112567"/>
            <a:ext cx="4352000" cy="3942800"/>
          </a:xfrm>
          <a:prstGeom prst="rect">
            <a:avLst/>
          </a:prstGeom>
          <a:noFill/>
          <a:ln>
            <a:noFill/>
          </a:ln>
        </p:spPr>
        <p:txBody>
          <a:bodyPr spcFirstLastPara="1" wrap="square" lIns="0" tIns="0" rIns="0" bIns="0" anchor="t" anchorCtr="0">
            <a:noAutofit/>
          </a:bodyPr>
          <a:lstStyle>
            <a:lvl1pPr marL="609585" lvl="0" indent="-491054" algn="l">
              <a:lnSpc>
                <a:spcPct val="115000"/>
              </a:lnSpc>
              <a:spcBef>
                <a:spcPts val="800"/>
              </a:spcBef>
              <a:spcAft>
                <a:spcPts val="0"/>
              </a:spcAft>
              <a:buSzPts val="2200"/>
              <a:buChar char="▰"/>
              <a:defRPr sz="2933"/>
            </a:lvl1pPr>
            <a:lvl2pPr marL="1219170" lvl="1" indent="-491054" algn="l">
              <a:lnSpc>
                <a:spcPct val="115000"/>
              </a:lnSpc>
              <a:spcBef>
                <a:spcPts val="0"/>
              </a:spcBef>
              <a:spcAft>
                <a:spcPts val="0"/>
              </a:spcAft>
              <a:buSzPts val="2200"/>
              <a:buChar char="╺"/>
              <a:defRPr sz="2933"/>
            </a:lvl2pPr>
            <a:lvl3pPr marL="1828754" lvl="2" indent="-491054" algn="l">
              <a:lnSpc>
                <a:spcPct val="115000"/>
              </a:lnSpc>
              <a:spcBef>
                <a:spcPts val="0"/>
              </a:spcBef>
              <a:spcAft>
                <a:spcPts val="0"/>
              </a:spcAft>
              <a:buSzPts val="2200"/>
              <a:buChar char="╺"/>
              <a:defRPr sz="2933"/>
            </a:lvl3pPr>
            <a:lvl4pPr marL="2438339" lvl="3" indent="-491054" algn="l">
              <a:lnSpc>
                <a:spcPct val="115000"/>
              </a:lnSpc>
              <a:spcBef>
                <a:spcPts val="0"/>
              </a:spcBef>
              <a:spcAft>
                <a:spcPts val="0"/>
              </a:spcAft>
              <a:buSzPts val="2200"/>
              <a:buChar char="╺"/>
              <a:defRPr sz="2933"/>
            </a:lvl4pPr>
            <a:lvl5pPr marL="3047924" lvl="4" indent="-491054" algn="l">
              <a:lnSpc>
                <a:spcPct val="115000"/>
              </a:lnSpc>
              <a:spcBef>
                <a:spcPts val="0"/>
              </a:spcBef>
              <a:spcAft>
                <a:spcPts val="0"/>
              </a:spcAft>
              <a:buSzPts val="2200"/>
              <a:buChar char="○"/>
              <a:defRPr sz="2933"/>
            </a:lvl5pPr>
            <a:lvl6pPr marL="3657509" lvl="5" indent="-491054" algn="l">
              <a:lnSpc>
                <a:spcPct val="115000"/>
              </a:lnSpc>
              <a:spcBef>
                <a:spcPts val="0"/>
              </a:spcBef>
              <a:spcAft>
                <a:spcPts val="0"/>
              </a:spcAft>
              <a:buSzPts val="2200"/>
              <a:buChar char="■"/>
              <a:defRPr sz="2933"/>
            </a:lvl6pPr>
            <a:lvl7pPr marL="4267093" lvl="6" indent="-491054" algn="l">
              <a:lnSpc>
                <a:spcPct val="115000"/>
              </a:lnSpc>
              <a:spcBef>
                <a:spcPts val="0"/>
              </a:spcBef>
              <a:spcAft>
                <a:spcPts val="0"/>
              </a:spcAft>
              <a:buSzPts val="2200"/>
              <a:buChar char="●"/>
              <a:defRPr sz="2933"/>
            </a:lvl7pPr>
            <a:lvl8pPr marL="4876678" lvl="7" indent="-491054" algn="l">
              <a:lnSpc>
                <a:spcPct val="115000"/>
              </a:lnSpc>
              <a:spcBef>
                <a:spcPts val="0"/>
              </a:spcBef>
              <a:spcAft>
                <a:spcPts val="0"/>
              </a:spcAft>
              <a:buSzPts val="2200"/>
              <a:buChar char="○"/>
              <a:defRPr sz="2933"/>
            </a:lvl8pPr>
            <a:lvl9pPr marL="5486263" lvl="8" indent="-491054" algn="l">
              <a:lnSpc>
                <a:spcPct val="115000"/>
              </a:lnSpc>
              <a:spcBef>
                <a:spcPts val="0"/>
              </a:spcBef>
              <a:spcAft>
                <a:spcPts val="0"/>
              </a:spcAft>
              <a:buSzPts val="2200"/>
              <a:buChar char="■"/>
              <a:defRPr sz="2933"/>
            </a:lvl9pPr>
          </a:lstStyle>
          <a:p>
            <a:endParaRPr/>
          </a:p>
        </p:txBody>
      </p:sp>
      <p:sp>
        <p:nvSpPr>
          <p:cNvPr id="128" name="Google Shape;128;p12"/>
          <p:cNvSpPr txBox="1">
            <a:spLocks noGrp="1"/>
          </p:cNvSpPr>
          <p:nvPr>
            <p:ph type="body" idx="2"/>
          </p:nvPr>
        </p:nvSpPr>
        <p:spPr>
          <a:xfrm>
            <a:off x="6200237" y="2112567"/>
            <a:ext cx="4352000" cy="3942800"/>
          </a:xfrm>
          <a:prstGeom prst="rect">
            <a:avLst/>
          </a:prstGeom>
          <a:noFill/>
          <a:ln>
            <a:noFill/>
          </a:ln>
        </p:spPr>
        <p:txBody>
          <a:bodyPr spcFirstLastPara="1" wrap="square" lIns="0" tIns="0" rIns="0" bIns="0" anchor="t" anchorCtr="0">
            <a:noAutofit/>
          </a:bodyPr>
          <a:lstStyle>
            <a:lvl1pPr marL="609585" lvl="0" indent="-491054" algn="l">
              <a:lnSpc>
                <a:spcPct val="115000"/>
              </a:lnSpc>
              <a:spcBef>
                <a:spcPts val="800"/>
              </a:spcBef>
              <a:spcAft>
                <a:spcPts val="0"/>
              </a:spcAft>
              <a:buSzPts val="2200"/>
              <a:buChar char="▰"/>
              <a:defRPr sz="2933"/>
            </a:lvl1pPr>
            <a:lvl2pPr marL="1219170" lvl="1" indent="-491054" algn="l">
              <a:lnSpc>
                <a:spcPct val="115000"/>
              </a:lnSpc>
              <a:spcBef>
                <a:spcPts val="0"/>
              </a:spcBef>
              <a:spcAft>
                <a:spcPts val="0"/>
              </a:spcAft>
              <a:buSzPts val="2200"/>
              <a:buChar char="╺"/>
              <a:defRPr sz="2933"/>
            </a:lvl2pPr>
            <a:lvl3pPr marL="1828754" lvl="2" indent="-491054" algn="l">
              <a:lnSpc>
                <a:spcPct val="115000"/>
              </a:lnSpc>
              <a:spcBef>
                <a:spcPts val="0"/>
              </a:spcBef>
              <a:spcAft>
                <a:spcPts val="0"/>
              </a:spcAft>
              <a:buSzPts val="2200"/>
              <a:buChar char="╺"/>
              <a:defRPr sz="2933"/>
            </a:lvl3pPr>
            <a:lvl4pPr marL="2438339" lvl="3" indent="-491054" algn="l">
              <a:lnSpc>
                <a:spcPct val="115000"/>
              </a:lnSpc>
              <a:spcBef>
                <a:spcPts val="0"/>
              </a:spcBef>
              <a:spcAft>
                <a:spcPts val="0"/>
              </a:spcAft>
              <a:buSzPts val="2200"/>
              <a:buChar char="╺"/>
              <a:defRPr sz="2933"/>
            </a:lvl4pPr>
            <a:lvl5pPr marL="3047924" lvl="4" indent="-491054" algn="l">
              <a:lnSpc>
                <a:spcPct val="115000"/>
              </a:lnSpc>
              <a:spcBef>
                <a:spcPts val="0"/>
              </a:spcBef>
              <a:spcAft>
                <a:spcPts val="0"/>
              </a:spcAft>
              <a:buSzPts val="2200"/>
              <a:buChar char="○"/>
              <a:defRPr sz="2933"/>
            </a:lvl5pPr>
            <a:lvl6pPr marL="3657509" lvl="5" indent="-491054" algn="l">
              <a:lnSpc>
                <a:spcPct val="115000"/>
              </a:lnSpc>
              <a:spcBef>
                <a:spcPts val="0"/>
              </a:spcBef>
              <a:spcAft>
                <a:spcPts val="0"/>
              </a:spcAft>
              <a:buSzPts val="2200"/>
              <a:buChar char="■"/>
              <a:defRPr sz="2933"/>
            </a:lvl6pPr>
            <a:lvl7pPr marL="4267093" lvl="6" indent="-491054" algn="l">
              <a:lnSpc>
                <a:spcPct val="115000"/>
              </a:lnSpc>
              <a:spcBef>
                <a:spcPts val="0"/>
              </a:spcBef>
              <a:spcAft>
                <a:spcPts val="0"/>
              </a:spcAft>
              <a:buSzPts val="2200"/>
              <a:buChar char="●"/>
              <a:defRPr sz="2933"/>
            </a:lvl7pPr>
            <a:lvl8pPr marL="4876678" lvl="7" indent="-491054" algn="l">
              <a:lnSpc>
                <a:spcPct val="115000"/>
              </a:lnSpc>
              <a:spcBef>
                <a:spcPts val="0"/>
              </a:spcBef>
              <a:spcAft>
                <a:spcPts val="0"/>
              </a:spcAft>
              <a:buSzPts val="2200"/>
              <a:buChar char="○"/>
              <a:defRPr sz="2933"/>
            </a:lvl8pPr>
            <a:lvl9pPr marL="5486263" lvl="8" indent="-491054" algn="l">
              <a:lnSpc>
                <a:spcPct val="115000"/>
              </a:lnSpc>
              <a:spcBef>
                <a:spcPts val="0"/>
              </a:spcBef>
              <a:spcAft>
                <a:spcPts val="0"/>
              </a:spcAft>
              <a:buSzPts val="2200"/>
              <a:buChar char="■"/>
              <a:defRPr sz="2933"/>
            </a:lvl9pPr>
          </a:lstStyle>
          <a:p>
            <a:endParaRPr/>
          </a:p>
        </p:txBody>
      </p:sp>
      <p:sp>
        <p:nvSpPr>
          <p:cNvPr id="129" name="Google Shape;129;p12"/>
          <p:cNvSpPr txBox="1">
            <a:spLocks noGrp="1"/>
          </p:cNvSpPr>
          <p:nvPr>
            <p:ph type="sldNum" idx="12"/>
          </p:nvPr>
        </p:nvSpPr>
        <p:spPr>
          <a:xfrm>
            <a:off x="11410033" y="0"/>
            <a:ext cx="578800" cy="5248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32500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 Dark">
  <p:cSld name="Title only - Dark">
    <p:bg>
      <p:bgPr>
        <a:gradFill>
          <a:gsLst>
            <a:gs pos="0">
              <a:schemeClr val="accent6"/>
            </a:gs>
            <a:gs pos="100000">
              <a:schemeClr val="accent5"/>
            </a:gs>
          </a:gsLst>
          <a:lin ang="5400012" scaled="0"/>
        </a:gradFill>
        <a:effectLst/>
      </p:bgPr>
    </p:bg>
    <p:spTree>
      <p:nvGrpSpPr>
        <p:cNvPr id="1" name="Shape 130"/>
        <p:cNvGrpSpPr/>
        <p:nvPr/>
      </p:nvGrpSpPr>
      <p:grpSpPr>
        <a:xfrm>
          <a:off x="0" y="0"/>
          <a:ext cx="0" cy="0"/>
          <a:chOff x="0" y="0"/>
          <a:chExt cx="0" cy="0"/>
        </a:xfrm>
      </p:grpSpPr>
      <p:grpSp>
        <p:nvGrpSpPr>
          <p:cNvPr id="131" name="Google Shape;131;p13"/>
          <p:cNvGrpSpPr/>
          <p:nvPr/>
        </p:nvGrpSpPr>
        <p:grpSpPr>
          <a:xfrm>
            <a:off x="-418254" y="-24499"/>
            <a:ext cx="10014644" cy="2182673"/>
            <a:chOff x="-313691" y="-18375"/>
            <a:chExt cx="7510983" cy="1637005"/>
          </a:xfrm>
        </p:grpSpPr>
        <p:sp>
          <p:nvSpPr>
            <p:cNvPr id="132" name="Google Shape;132;p13"/>
            <p:cNvSpPr/>
            <p:nvPr/>
          </p:nvSpPr>
          <p:spPr>
            <a:xfrm>
              <a:off x="256376" y="499825"/>
              <a:ext cx="6692400" cy="804900"/>
            </a:xfrm>
            <a:prstGeom prst="parallelogram">
              <a:avLst>
                <a:gd name="adj" fmla="val 54997"/>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33" name="Google Shape;133;p13"/>
            <p:cNvSpPr/>
            <p:nvPr/>
          </p:nvSpPr>
          <p:spPr>
            <a:xfrm>
              <a:off x="-313691" y="813730"/>
              <a:ext cx="754800" cy="8049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34" name="Google Shape;134;p13"/>
            <p:cNvSpPr/>
            <p:nvPr/>
          </p:nvSpPr>
          <p:spPr>
            <a:xfrm>
              <a:off x="6442492" y="309450"/>
              <a:ext cx="754800" cy="8049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35" name="Google Shape;135;p13"/>
            <p:cNvSpPr/>
            <p:nvPr/>
          </p:nvSpPr>
          <p:spPr>
            <a:xfrm>
              <a:off x="53899" y="237925"/>
              <a:ext cx="1000200" cy="10668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36" name="Google Shape;136;p13"/>
            <p:cNvSpPr/>
            <p:nvPr/>
          </p:nvSpPr>
          <p:spPr>
            <a:xfrm>
              <a:off x="304107" y="-18375"/>
              <a:ext cx="420900" cy="4491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37" name="Google Shape;137;p13"/>
            <p:cNvSpPr/>
            <p:nvPr/>
          </p:nvSpPr>
          <p:spPr>
            <a:xfrm>
              <a:off x="6589606" y="1038628"/>
              <a:ext cx="249600" cy="2661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grpSp>
        <p:nvGrpSpPr>
          <p:cNvPr id="138" name="Google Shape;138;p13"/>
          <p:cNvGrpSpPr/>
          <p:nvPr/>
        </p:nvGrpSpPr>
        <p:grpSpPr>
          <a:xfrm>
            <a:off x="9980523" y="2340468"/>
            <a:ext cx="3774400" cy="4517696"/>
            <a:chOff x="7485392" y="1755351"/>
            <a:chExt cx="2830800" cy="3388272"/>
          </a:xfrm>
        </p:grpSpPr>
        <p:sp>
          <p:nvSpPr>
            <p:cNvPr id="139" name="Google Shape;139;p13"/>
            <p:cNvSpPr/>
            <p:nvPr/>
          </p:nvSpPr>
          <p:spPr>
            <a:xfrm>
              <a:off x="8005394" y="2926923"/>
              <a:ext cx="2078100" cy="22167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40" name="Google Shape;140;p13"/>
            <p:cNvSpPr/>
            <p:nvPr/>
          </p:nvSpPr>
          <p:spPr>
            <a:xfrm>
              <a:off x="7485392" y="1755351"/>
              <a:ext cx="2830800" cy="30192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sp>
        <p:nvSpPr>
          <p:cNvPr id="141" name="Google Shape;141;p13"/>
          <p:cNvSpPr txBox="1">
            <a:spLocks noGrp="1"/>
          </p:cNvSpPr>
          <p:nvPr>
            <p:ph type="title"/>
          </p:nvPr>
        </p:nvSpPr>
        <p:spPr>
          <a:xfrm>
            <a:off x="1219433" y="661167"/>
            <a:ext cx="8035600" cy="10840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lt1"/>
              </a:buClr>
              <a:buSzPts val="2000"/>
              <a:buNone/>
              <a:defRPr>
                <a:solidFill>
                  <a:schemeClr val="lt1"/>
                </a:solidFill>
              </a:defRPr>
            </a:lvl1pPr>
            <a:lvl2pPr lvl="1" algn="l">
              <a:lnSpc>
                <a:spcPct val="90000"/>
              </a:lnSpc>
              <a:spcBef>
                <a:spcPts val="0"/>
              </a:spcBef>
              <a:spcAft>
                <a:spcPts val="0"/>
              </a:spcAft>
              <a:buClr>
                <a:schemeClr val="lt1"/>
              </a:buClr>
              <a:buSzPts val="2000"/>
              <a:buNone/>
              <a:defRPr>
                <a:solidFill>
                  <a:schemeClr val="lt1"/>
                </a:solidFill>
              </a:defRPr>
            </a:lvl2pPr>
            <a:lvl3pPr lvl="2" algn="l">
              <a:lnSpc>
                <a:spcPct val="90000"/>
              </a:lnSpc>
              <a:spcBef>
                <a:spcPts val="0"/>
              </a:spcBef>
              <a:spcAft>
                <a:spcPts val="0"/>
              </a:spcAft>
              <a:buClr>
                <a:schemeClr val="lt1"/>
              </a:buClr>
              <a:buSzPts val="2000"/>
              <a:buNone/>
              <a:defRPr>
                <a:solidFill>
                  <a:schemeClr val="lt1"/>
                </a:solidFill>
              </a:defRPr>
            </a:lvl3pPr>
            <a:lvl4pPr lvl="3" algn="l">
              <a:lnSpc>
                <a:spcPct val="90000"/>
              </a:lnSpc>
              <a:spcBef>
                <a:spcPts val="0"/>
              </a:spcBef>
              <a:spcAft>
                <a:spcPts val="0"/>
              </a:spcAft>
              <a:buClr>
                <a:schemeClr val="lt1"/>
              </a:buClr>
              <a:buSzPts val="2000"/>
              <a:buNone/>
              <a:defRPr>
                <a:solidFill>
                  <a:schemeClr val="lt1"/>
                </a:solidFill>
              </a:defRPr>
            </a:lvl4pPr>
            <a:lvl5pPr lvl="4" algn="l">
              <a:lnSpc>
                <a:spcPct val="90000"/>
              </a:lnSpc>
              <a:spcBef>
                <a:spcPts val="0"/>
              </a:spcBef>
              <a:spcAft>
                <a:spcPts val="0"/>
              </a:spcAft>
              <a:buClr>
                <a:schemeClr val="lt1"/>
              </a:buClr>
              <a:buSzPts val="2000"/>
              <a:buNone/>
              <a:defRPr>
                <a:solidFill>
                  <a:schemeClr val="lt1"/>
                </a:solidFill>
              </a:defRPr>
            </a:lvl5pPr>
            <a:lvl6pPr lvl="5" algn="l">
              <a:lnSpc>
                <a:spcPct val="90000"/>
              </a:lnSpc>
              <a:spcBef>
                <a:spcPts val="0"/>
              </a:spcBef>
              <a:spcAft>
                <a:spcPts val="0"/>
              </a:spcAft>
              <a:buClr>
                <a:schemeClr val="lt1"/>
              </a:buClr>
              <a:buSzPts val="2000"/>
              <a:buNone/>
              <a:defRPr>
                <a:solidFill>
                  <a:schemeClr val="lt1"/>
                </a:solidFill>
              </a:defRPr>
            </a:lvl6pPr>
            <a:lvl7pPr lvl="6" algn="l">
              <a:lnSpc>
                <a:spcPct val="90000"/>
              </a:lnSpc>
              <a:spcBef>
                <a:spcPts val="0"/>
              </a:spcBef>
              <a:spcAft>
                <a:spcPts val="0"/>
              </a:spcAft>
              <a:buClr>
                <a:schemeClr val="lt1"/>
              </a:buClr>
              <a:buSzPts val="2000"/>
              <a:buNone/>
              <a:defRPr>
                <a:solidFill>
                  <a:schemeClr val="lt1"/>
                </a:solidFill>
              </a:defRPr>
            </a:lvl7pPr>
            <a:lvl8pPr lvl="7" algn="l">
              <a:lnSpc>
                <a:spcPct val="90000"/>
              </a:lnSpc>
              <a:spcBef>
                <a:spcPts val="0"/>
              </a:spcBef>
              <a:spcAft>
                <a:spcPts val="0"/>
              </a:spcAft>
              <a:buClr>
                <a:schemeClr val="lt1"/>
              </a:buClr>
              <a:buSzPts val="2000"/>
              <a:buNone/>
              <a:defRPr>
                <a:solidFill>
                  <a:schemeClr val="lt1"/>
                </a:solidFill>
              </a:defRPr>
            </a:lvl8pPr>
            <a:lvl9pPr lvl="8" algn="l">
              <a:lnSpc>
                <a:spcPct val="90000"/>
              </a:lnSpc>
              <a:spcBef>
                <a:spcPts val="0"/>
              </a:spcBef>
              <a:spcAft>
                <a:spcPts val="0"/>
              </a:spcAft>
              <a:buClr>
                <a:schemeClr val="lt1"/>
              </a:buClr>
              <a:buSzPts val="2000"/>
              <a:buNone/>
              <a:defRPr>
                <a:solidFill>
                  <a:schemeClr val="lt1"/>
                </a:solidFill>
              </a:defRPr>
            </a:lvl9pPr>
          </a:lstStyle>
          <a:p>
            <a:endParaRPr/>
          </a:p>
        </p:txBody>
      </p:sp>
      <p:sp>
        <p:nvSpPr>
          <p:cNvPr id="142" name="Google Shape;142;p13"/>
          <p:cNvSpPr txBox="1">
            <a:spLocks noGrp="1"/>
          </p:cNvSpPr>
          <p:nvPr>
            <p:ph type="sldNum" idx="12"/>
          </p:nvPr>
        </p:nvSpPr>
        <p:spPr>
          <a:xfrm>
            <a:off x="11410033" y="0"/>
            <a:ext cx="578800" cy="5248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213091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781AB-D679-401C-9F54-B3440DDDA1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14DDA5-2237-4EE3-9FDF-F7F989BD4F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C20963-E19B-4E9B-84CF-0C323C825E7A}"/>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8BBFCE2A-5E4A-41AA-AF27-85935FA784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25B3A5-784D-400D-943E-0BDFBF81F3DE}"/>
              </a:ext>
            </a:extLst>
          </p:cNvPr>
          <p:cNvSpPr>
            <a:spLocks noGrp="1"/>
          </p:cNvSpPr>
          <p:nvPr>
            <p:ph type="sldNum" sz="quarter" idx="12"/>
          </p:nvPr>
        </p:nvSpPr>
        <p:spPr/>
        <p:txBody>
          <a:bodyPr/>
          <a:lstStyle/>
          <a:p>
            <a:fld id="{DD957A93-FB9D-4EC9-8CF6-7E6FE3248A38}" type="slidenum">
              <a:rPr lang="en-US" smtClean="0"/>
              <a:t>‹#›</a:t>
            </a:fld>
            <a:endParaRPr lang="en-US"/>
          </a:p>
        </p:txBody>
      </p:sp>
    </p:spTree>
    <p:extLst>
      <p:ext uri="{BB962C8B-B14F-4D97-AF65-F5344CB8AC3E}">
        <p14:creationId xmlns:p14="http://schemas.microsoft.com/office/powerpoint/2010/main" val="411481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60501-DA46-4130-A1D3-D9BA3D9FFB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ABAD88-35F1-4839-A743-8E1E4C1AF9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DF61E-ECC4-4384-AD0A-EDAB0A204DE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523037F-A199-434D-A5AC-4ACC89BCE3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A5B4DE-E812-4C38-8B35-5B0B4BD62839}"/>
              </a:ext>
            </a:extLst>
          </p:cNvPr>
          <p:cNvSpPr>
            <a:spLocks noGrp="1"/>
          </p:cNvSpPr>
          <p:nvPr>
            <p:ph type="sldNum" sz="quarter" idx="12"/>
          </p:nvPr>
        </p:nvSpPr>
        <p:spPr/>
        <p:txBody>
          <a:bodyPr/>
          <a:lstStyle/>
          <a:p>
            <a:fld id="{DD957A93-FB9D-4EC9-8CF6-7E6FE3248A38}" type="slidenum">
              <a:rPr lang="en-US" smtClean="0"/>
              <a:t>‹#›</a:t>
            </a:fld>
            <a:endParaRPr lang="en-US"/>
          </a:p>
        </p:txBody>
      </p:sp>
    </p:spTree>
    <p:extLst>
      <p:ext uri="{BB962C8B-B14F-4D97-AF65-F5344CB8AC3E}">
        <p14:creationId xmlns:p14="http://schemas.microsoft.com/office/powerpoint/2010/main" val="2301524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10457-295F-4FE6-A859-6736D7B231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FF013A-6824-4EB3-B3D9-EC653A934A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0BD8E5-23EE-4488-8726-950B18DCE20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37078BE-7E09-47D6-A8D1-E4B5077B40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2283BD-DC8F-4FF2-A033-81DC6422E31F}"/>
              </a:ext>
            </a:extLst>
          </p:cNvPr>
          <p:cNvSpPr>
            <a:spLocks noGrp="1"/>
          </p:cNvSpPr>
          <p:nvPr>
            <p:ph type="sldNum" sz="quarter" idx="12"/>
          </p:nvPr>
        </p:nvSpPr>
        <p:spPr/>
        <p:txBody>
          <a:bodyPr/>
          <a:lstStyle/>
          <a:p>
            <a:fld id="{DD957A93-FB9D-4EC9-8CF6-7E6FE3248A38}" type="slidenum">
              <a:rPr lang="en-US" smtClean="0"/>
              <a:t>‹#›</a:t>
            </a:fld>
            <a:endParaRPr lang="en-US"/>
          </a:p>
        </p:txBody>
      </p:sp>
    </p:spTree>
    <p:extLst>
      <p:ext uri="{BB962C8B-B14F-4D97-AF65-F5344CB8AC3E}">
        <p14:creationId xmlns:p14="http://schemas.microsoft.com/office/powerpoint/2010/main" val="42400585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78EF3-8928-43CC-8416-FFE51514B7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DC5768-8004-443A-915F-07BDEF7BD9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2AF8F5-ED72-4E6F-B01C-8A3E4EFB76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DFEF19-969A-44EC-B612-1A7938E6E36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327A6E74-294A-4497-B57E-82BD079998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B0CD8A-A0E5-4995-AD3E-2ADAD4F27915}"/>
              </a:ext>
            </a:extLst>
          </p:cNvPr>
          <p:cNvSpPr>
            <a:spLocks noGrp="1"/>
          </p:cNvSpPr>
          <p:nvPr>
            <p:ph type="sldNum" sz="quarter" idx="12"/>
          </p:nvPr>
        </p:nvSpPr>
        <p:spPr/>
        <p:txBody>
          <a:bodyPr/>
          <a:lstStyle/>
          <a:p>
            <a:fld id="{DD957A93-FB9D-4EC9-8CF6-7E6FE3248A38}" type="slidenum">
              <a:rPr lang="en-US" smtClean="0"/>
              <a:t>‹#›</a:t>
            </a:fld>
            <a:endParaRPr lang="en-US"/>
          </a:p>
        </p:txBody>
      </p:sp>
    </p:spTree>
    <p:extLst>
      <p:ext uri="{BB962C8B-B14F-4D97-AF65-F5344CB8AC3E}">
        <p14:creationId xmlns:p14="http://schemas.microsoft.com/office/powerpoint/2010/main" val="17862916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56F9A-2A0D-4DE3-92AD-045403BDEC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217486-C316-4268-AF04-B458D6E12D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276A0D-F116-473B-AEA6-82C12A9056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657EE6-1860-471A-856A-863EBDE5C7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DF7B9D-AE82-4C9C-A517-B8DF6172CE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BE5DC2-1133-44C5-8EBE-EC0F52D57249}"/>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72B275F9-7901-4BA5-8E44-6A212009C5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C27DBB-146E-4CCB-AAF1-BA583CCE5D1F}"/>
              </a:ext>
            </a:extLst>
          </p:cNvPr>
          <p:cNvSpPr>
            <a:spLocks noGrp="1"/>
          </p:cNvSpPr>
          <p:nvPr>
            <p:ph type="sldNum" sz="quarter" idx="12"/>
          </p:nvPr>
        </p:nvSpPr>
        <p:spPr/>
        <p:txBody>
          <a:bodyPr/>
          <a:lstStyle/>
          <a:p>
            <a:fld id="{DD957A93-FB9D-4EC9-8CF6-7E6FE3248A38}" type="slidenum">
              <a:rPr lang="en-US" smtClean="0"/>
              <a:t>‹#›</a:t>
            </a:fld>
            <a:endParaRPr lang="en-US"/>
          </a:p>
        </p:txBody>
      </p:sp>
    </p:spTree>
    <p:extLst>
      <p:ext uri="{BB962C8B-B14F-4D97-AF65-F5344CB8AC3E}">
        <p14:creationId xmlns:p14="http://schemas.microsoft.com/office/powerpoint/2010/main" val="48212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 + 1 column">
    <p:bg>
      <p:bgPr>
        <a:solidFill>
          <a:schemeClr val="lt1"/>
        </a:solidFill>
        <a:effectLst/>
      </p:bgPr>
    </p:bg>
    <p:spTree>
      <p:nvGrpSpPr>
        <p:cNvPr id="1" name="Shape 14"/>
        <p:cNvGrpSpPr/>
        <p:nvPr/>
      </p:nvGrpSpPr>
      <p:grpSpPr>
        <a:xfrm>
          <a:off x="0" y="0"/>
          <a:ext cx="0" cy="0"/>
          <a:chOff x="0" y="0"/>
          <a:chExt cx="0" cy="0"/>
        </a:xfrm>
      </p:grpSpPr>
      <p:grpSp>
        <p:nvGrpSpPr>
          <p:cNvPr id="15" name="Google Shape;15;p3"/>
          <p:cNvGrpSpPr/>
          <p:nvPr/>
        </p:nvGrpSpPr>
        <p:grpSpPr>
          <a:xfrm>
            <a:off x="-418254" y="-24499"/>
            <a:ext cx="10014644" cy="2182673"/>
            <a:chOff x="-313691" y="-18375"/>
            <a:chExt cx="7510983" cy="1637005"/>
          </a:xfrm>
        </p:grpSpPr>
        <p:sp>
          <p:nvSpPr>
            <p:cNvPr id="16" name="Google Shape;16;p3"/>
            <p:cNvSpPr/>
            <p:nvPr/>
          </p:nvSpPr>
          <p:spPr>
            <a:xfrm>
              <a:off x="256376" y="499825"/>
              <a:ext cx="6692400" cy="804900"/>
            </a:xfrm>
            <a:prstGeom prst="parallelogram">
              <a:avLst>
                <a:gd name="adj" fmla="val 54997"/>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3"/>
            <p:cNvSpPr/>
            <p:nvPr/>
          </p:nvSpPr>
          <p:spPr>
            <a:xfrm>
              <a:off x="-313691" y="813730"/>
              <a:ext cx="754800" cy="8049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3"/>
            <p:cNvSpPr/>
            <p:nvPr/>
          </p:nvSpPr>
          <p:spPr>
            <a:xfrm>
              <a:off x="6442492" y="309450"/>
              <a:ext cx="754800" cy="8049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9" name="Google Shape;19;p3"/>
            <p:cNvSpPr/>
            <p:nvPr/>
          </p:nvSpPr>
          <p:spPr>
            <a:xfrm>
              <a:off x="53899" y="237925"/>
              <a:ext cx="1000200" cy="10668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0" name="Google Shape;20;p3"/>
            <p:cNvSpPr/>
            <p:nvPr/>
          </p:nvSpPr>
          <p:spPr>
            <a:xfrm>
              <a:off x="304107" y="-18375"/>
              <a:ext cx="420900" cy="4491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1" name="Google Shape;21;p3"/>
            <p:cNvSpPr/>
            <p:nvPr/>
          </p:nvSpPr>
          <p:spPr>
            <a:xfrm>
              <a:off x="6589606" y="1038628"/>
              <a:ext cx="249600" cy="2661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grpSp>
        <p:nvGrpSpPr>
          <p:cNvPr id="22" name="Google Shape;22;p3"/>
          <p:cNvGrpSpPr/>
          <p:nvPr/>
        </p:nvGrpSpPr>
        <p:grpSpPr>
          <a:xfrm>
            <a:off x="9980523" y="2340468"/>
            <a:ext cx="3774400" cy="4517696"/>
            <a:chOff x="7485392" y="1755351"/>
            <a:chExt cx="2830800" cy="3388272"/>
          </a:xfrm>
        </p:grpSpPr>
        <p:sp>
          <p:nvSpPr>
            <p:cNvPr id="23" name="Google Shape;23;p3"/>
            <p:cNvSpPr/>
            <p:nvPr/>
          </p:nvSpPr>
          <p:spPr>
            <a:xfrm>
              <a:off x="8005394" y="2926923"/>
              <a:ext cx="2078100" cy="22167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3"/>
            <p:cNvSpPr/>
            <p:nvPr/>
          </p:nvSpPr>
          <p:spPr>
            <a:xfrm>
              <a:off x="7485392" y="1755351"/>
              <a:ext cx="2830800" cy="30192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sp>
        <p:nvSpPr>
          <p:cNvPr id="25" name="Google Shape;25;p3"/>
          <p:cNvSpPr txBox="1">
            <a:spLocks noGrp="1"/>
          </p:cNvSpPr>
          <p:nvPr>
            <p:ph type="body" idx="1"/>
          </p:nvPr>
        </p:nvSpPr>
        <p:spPr>
          <a:xfrm>
            <a:off x="1219433" y="2112567"/>
            <a:ext cx="9332800" cy="3999600"/>
          </a:xfrm>
          <a:prstGeom prst="rect">
            <a:avLst/>
          </a:prstGeom>
          <a:noFill/>
          <a:ln>
            <a:noFill/>
          </a:ln>
        </p:spPr>
        <p:txBody>
          <a:bodyPr spcFirstLastPara="1" wrap="square" lIns="0" tIns="0" rIns="0" bIns="0" anchor="t" anchorCtr="0">
            <a:noAutofit/>
          </a:bodyPr>
          <a:lstStyle>
            <a:lvl1pPr marL="609585" lvl="0" indent="-507987" algn="l">
              <a:lnSpc>
                <a:spcPct val="115000"/>
              </a:lnSpc>
              <a:spcBef>
                <a:spcPts val="800"/>
              </a:spcBef>
              <a:spcAft>
                <a:spcPts val="0"/>
              </a:spcAft>
              <a:buSzPts val="2400"/>
              <a:buChar char="▰"/>
              <a:defRPr/>
            </a:lvl1pPr>
            <a:lvl2pPr marL="1219170" lvl="1" indent="-507987" algn="l">
              <a:lnSpc>
                <a:spcPct val="115000"/>
              </a:lnSpc>
              <a:spcBef>
                <a:spcPts val="0"/>
              </a:spcBef>
              <a:spcAft>
                <a:spcPts val="0"/>
              </a:spcAft>
              <a:buSzPts val="2400"/>
              <a:buChar char="╺"/>
              <a:defRPr/>
            </a:lvl2pPr>
            <a:lvl3pPr marL="1828754" lvl="2" indent="-507987" algn="l">
              <a:lnSpc>
                <a:spcPct val="115000"/>
              </a:lnSpc>
              <a:spcBef>
                <a:spcPts val="0"/>
              </a:spcBef>
              <a:spcAft>
                <a:spcPts val="0"/>
              </a:spcAft>
              <a:buSzPts val="2400"/>
              <a:buChar char="╺"/>
              <a:defRPr/>
            </a:lvl3pPr>
            <a:lvl4pPr marL="2438339" lvl="3" indent="-507987" algn="l">
              <a:lnSpc>
                <a:spcPct val="115000"/>
              </a:lnSpc>
              <a:spcBef>
                <a:spcPts val="0"/>
              </a:spcBef>
              <a:spcAft>
                <a:spcPts val="0"/>
              </a:spcAft>
              <a:buSzPts val="2400"/>
              <a:buChar char="╺"/>
              <a:defRPr/>
            </a:lvl4pPr>
            <a:lvl5pPr marL="3047924" lvl="4" indent="-507987" algn="l">
              <a:lnSpc>
                <a:spcPct val="115000"/>
              </a:lnSpc>
              <a:spcBef>
                <a:spcPts val="0"/>
              </a:spcBef>
              <a:spcAft>
                <a:spcPts val="0"/>
              </a:spcAft>
              <a:buSzPts val="2400"/>
              <a:buChar char="○"/>
              <a:defRPr/>
            </a:lvl5pPr>
            <a:lvl6pPr marL="3657509" lvl="5" indent="-507987" algn="l">
              <a:lnSpc>
                <a:spcPct val="115000"/>
              </a:lnSpc>
              <a:spcBef>
                <a:spcPts val="0"/>
              </a:spcBef>
              <a:spcAft>
                <a:spcPts val="0"/>
              </a:spcAft>
              <a:buSzPts val="2400"/>
              <a:buChar char="■"/>
              <a:defRPr/>
            </a:lvl6pPr>
            <a:lvl7pPr marL="4267093" lvl="6" indent="-507987" algn="l">
              <a:lnSpc>
                <a:spcPct val="115000"/>
              </a:lnSpc>
              <a:spcBef>
                <a:spcPts val="0"/>
              </a:spcBef>
              <a:spcAft>
                <a:spcPts val="0"/>
              </a:spcAft>
              <a:buSzPts val="2400"/>
              <a:buChar char="●"/>
              <a:defRPr/>
            </a:lvl7pPr>
            <a:lvl8pPr marL="4876678" lvl="7" indent="-507987" algn="l">
              <a:lnSpc>
                <a:spcPct val="115000"/>
              </a:lnSpc>
              <a:spcBef>
                <a:spcPts val="0"/>
              </a:spcBef>
              <a:spcAft>
                <a:spcPts val="0"/>
              </a:spcAft>
              <a:buSzPts val="2400"/>
              <a:buChar char="○"/>
              <a:defRPr/>
            </a:lvl8pPr>
            <a:lvl9pPr marL="5486263" lvl="8" indent="-507987" algn="l">
              <a:lnSpc>
                <a:spcPct val="115000"/>
              </a:lnSpc>
              <a:spcBef>
                <a:spcPts val="0"/>
              </a:spcBef>
              <a:spcAft>
                <a:spcPts val="0"/>
              </a:spcAft>
              <a:buSzPts val="2400"/>
              <a:buChar char="■"/>
              <a:defRPr/>
            </a:lvl9pPr>
          </a:lstStyle>
          <a:p>
            <a:endParaRPr/>
          </a:p>
        </p:txBody>
      </p:sp>
      <p:sp>
        <p:nvSpPr>
          <p:cNvPr id="26" name="Google Shape;26;p3"/>
          <p:cNvSpPr txBox="1">
            <a:spLocks noGrp="1"/>
          </p:cNvSpPr>
          <p:nvPr>
            <p:ph type="sldNum" idx="12"/>
          </p:nvPr>
        </p:nvSpPr>
        <p:spPr>
          <a:xfrm>
            <a:off x="11410033" y="0"/>
            <a:ext cx="578800" cy="5248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9pPr>
          </a:lstStyle>
          <a:p>
            <a:fld id="{00000000-1234-1234-1234-123412341234}" type="slidenum">
              <a:rPr lang="en" smtClean="0"/>
              <a:pPr/>
              <a:t>‹#›</a:t>
            </a:fld>
            <a:endParaRPr lang="en"/>
          </a:p>
        </p:txBody>
      </p:sp>
      <p:sp>
        <p:nvSpPr>
          <p:cNvPr id="27" name="Google Shape;27;p3"/>
          <p:cNvSpPr txBox="1">
            <a:spLocks noGrp="1"/>
          </p:cNvSpPr>
          <p:nvPr>
            <p:ph type="title"/>
          </p:nvPr>
        </p:nvSpPr>
        <p:spPr>
          <a:xfrm>
            <a:off x="1219433" y="661167"/>
            <a:ext cx="8035600" cy="10840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SzPts val="2000"/>
              <a:buNone/>
              <a:defRPr/>
            </a:lvl1pPr>
            <a:lvl2pPr lvl="1" algn="l">
              <a:lnSpc>
                <a:spcPct val="90000"/>
              </a:lnSpc>
              <a:spcBef>
                <a:spcPts val="0"/>
              </a:spcBef>
              <a:spcAft>
                <a:spcPts val="0"/>
              </a:spcAft>
              <a:buSzPts val="2000"/>
              <a:buNone/>
              <a:defRPr/>
            </a:lvl2pPr>
            <a:lvl3pPr lvl="2" algn="l">
              <a:lnSpc>
                <a:spcPct val="90000"/>
              </a:lnSpc>
              <a:spcBef>
                <a:spcPts val="0"/>
              </a:spcBef>
              <a:spcAft>
                <a:spcPts val="0"/>
              </a:spcAft>
              <a:buSzPts val="2000"/>
              <a:buNone/>
              <a:defRPr/>
            </a:lvl3pPr>
            <a:lvl4pPr lvl="3" algn="l">
              <a:lnSpc>
                <a:spcPct val="90000"/>
              </a:lnSpc>
              <a:spcBef>
                <a:spcPts val="0"/>
              </a:spcBef>
              <a:spcAft>
                <a:spcPts val="0"/>
              </a:spcAft>
              <a:buSzPts val="2000"/>
              <a:buNone/>
              <a:defRPr/>
            </a:lvl4pPr>
            <a:lvl5pPr lvl="4" algn="l">
              <a:lnSpc>
                <a:spcPct val="90000"/>
              </a:lnSpc>
              <a:spcBef>
                <a:spcPts val="0"/>
              </a:spcBef>
              <a:spcAft>
                <a:spcPts val="0"/>
              </a:spcAft>
              <a:buSzPts val="2000"/>
              <a:buNone/>
              <a:defRPr/>
            </a:lvl5pPr>
            <a:lvl6pPr lvl="5" algn="l">
              <a:lnSpc>
                <a:spcPct val="90000"/>
              </a:lnSpc>
              <a:spcBef>
                <a:spcPts val="0"/>
              </a:spcBef>
              <a:spcAft>
                <a:spcPts val="0"/>
              </a:spcAft>
              <a:buSzPts val="2000"/>
              <a:buNone/>
              <a:defRPr/>
            </a:lvl6pPr>
            <a:lvl7pPr lvl="6" algn="l">
              <a:lnSpc>
                <a:spcPct val="90000"/>
              </a:lnSpc>
              <a:spcBef>
                <a:spcPts val="0"/>
              </a:spcBef>
              <a:spcAft>
                <a:spcPts val="0"/>
              </a:spcAft>
              <a:buSzPts val="2000"/>
              <a:buNone/>
              <a:defRPr/>
            </a:lvl7pPr>
            <a:lvl8pPr lvl="7" algn="l">
              <a:lnSpc>
                <a:spcPct val="90000"/>
              </a:lnSpc>
              <a:spcBef>
                <a:spcPts val="0"/>
              </a:spcBef>
              <a:spcAft>
                <a:spcPts val="0"/>
              </a:spcAft>
              <a:buSzPts val="2000"/>
              <a:buNone/>
              <a:defRPr/>
            </a:lvl8pPr>
            <a:lvl9pPr lvl="8" algn="l">
              <a:lnSpc>
                <a:spcPct val="90000"/>
              </a:lnSpc>
              <a:spcBef>
                <a:spcPts val="0"/>
              </a:spcBef>
              <a:spcAft>
                <a:spcPts val="0"/>
              </a:spcAft>
              <a:buSzPts val="2000"/>
              <a:buNone/>
              <a:defRPr/>
            </a:lvl9pPr>
          </a:lstStyle>
          <a:p>
            <a:endParaRPr/>
          </a:p>
        </p:txBody>
      </p:sp>
    </p:spTree>
    <p:extLst>
      <p:ext uri="{BB962C8B-B14F-4D97-AF65-F5344CB8AC3E}">
        <p14:creationId xmlns:p14="http://schemas.microsoft.com/office/powerpoint/2010/main" val="29189586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C1C69-21FF-44E1-869F-E68795AD0A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7B946F-8CDB-4508-A5DA-F7FB109E91DD}"/>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427AF93A-04FA-4267-8C36-83C8CC963E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6573EE-B6D7-4BB7-890B-6F783923903F}"/>
              </a:ext>
            </a:extLst>
          </p:cNvPr>
          <p:cNvSpPr>
            <a:spLocks noGrp="1"/>
          </p:cNvSpPr>
          <p:nvPr>
            <p:ph type="sldNum" sz="quarter" idx="12"/>
          </p:nvPr>
        </p:nvSpPr>
        <p:spPr/>
        <p:txBody>
          <a:bodyPr/>
          <a:lstStyle/>
          <a:p>
            <a:fld id="{DD957A93-FB9D-4EC9-8CF6-7E6FE3248A38}" type="slidenum">
              <a:rPr lang="en-US" smtClean="0"/>
              <a:t>‹#›</a:t>
            </a:fld>
            <a:endParaRPr lang="en-US"/>
          </a:p>
        </p:txBody>
      </p:sp>
    </p:spTree>
    <p:extLst>
      <p:ext uri="{BB962C8B-B14F-4D97-AF65-F5344CB8AC3E}">
        <p14:creationId xmlns:p14="http://schemas.microsoft.com/office/powerpoint/2010/main" val="11853732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406D13-D3B8-427B-9C05-5E02492ABCD2}"/>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760DA140-D07D-4A40-8AD2-21580553D2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D96BED-E40D-4378-8937-B19759C7D72E}"/>
              </a:ext>
            </a:extLst>
          </p:cNvPr>
          <p:cNvSpPr>
            <a:spLocks noGrp="1"/>
          </p:cNvSpPr>
          <p:nvPr>
            <p:ph type="sldNum" sz="quarter" idx="12"/>
          </p:nvPr>
        </p:nvSpPr>
        <p:spPr/>
        <p:txBody>
          <a:bodyPr/>
          <a:lstStyle/>
          <a:p>
            <a:fld id="{DD957A93-FB9D-4EC9-8CF6-7E6FE3248A38}" type="slidenum">
              <a:rPr lang="en-US" smtClean="0"/>
              <a:t>‹#›</a:t>
            </a:fld>
            <a:endParaRPr lang="en-US"/>
          </a:p>
        </p:txBody>
      </p:sp>
    </p:spTree>
    <p:extLst>
      <p:ext uri="{BB962C8B-B14F-4D97-AF65-F5344CB8AC3E}">
        <p14:creationId xmlns:p14="http://schemas.microsoft.com/office/powerpoint/2010/main" val="3600222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A947C-A3E2-4051-84C9-0F23BC551F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BDC62B-B081-4689-B80B-150FEAC35D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5AAB95-1C07-438F-896E-C80226A676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7E1A8A-74B3-4F4B-B2A2-C2A689B4F562}"/>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2FB67C9A-D9C0-4C55-A34D-2F35C8E021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205DFE-1B8C-440F-8713-55C8F6216171}"/>
              </a:ext>
            </a:extLst>
          </p:cNvPr>
          <p:cNvSpPr>
            <a:spLocks noGrp="1"/>
          </p:cNvSpPr>
          <p:nvPr>
            <p:ph type="sldNum" sz="quarter" idx="12"/>
          </p:nvPr>
        </p:nvSpPr>
        <p:spPr/>
        <p:txBody>
          <a:bodyPr/>
          <a:lstStyle/>
          <a:p>
            <a:fld id="{DD957A93-FB9D-4EC9-8CF6-7E6FE3248A38}" type="slidenum">
              <a:rPr lang="en-US" smtClean="0"/>
              <a:t>‹#›</a:t>
            </a:fld>
            <a:endParaRPr lang="en-US"/>
          </a:p>
        </p:txBody>
      </p:sp>
    </p:spTree>
    <p:extLst>
      <p:ext uri="{BB962C8B-B14F-4D97-AF65-F5344CB8AC3E}">
        <p14:creationId xmlns:p14="http://schemas.microsoft.com/office/powerpoint/2010/main" val="27001233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26D2E-2A28-4CE1-88CC-A81741E025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281504-F7C3-41BE-82FE-61B78C99A9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91C02A1-4BFE-4834-80DC-A9DCB7C25A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8E36A1-9A10-4960-88FD-193132711D1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D60EDBD3-FCBE-458A-A05E-675DFD1A68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7CC204-F452-4CFE-A6CA-8C800BED95FD}"/>
              </a:ext>
            </a:extLst>
          </p:cNvPr>
          <p:cNvSpPr>
            <a:spLocks noGrp="1"/>
          </p:cNvSpPr>
          <p:nvPr>
            <p:ph type="sldNum" sz="quarter" idx="12"/>
          </p:nvPr>
        </p:nvSpPr>
        <p:spPr/>
        <p:txBody>
          <a:bodyPr/>
          <a:lstStyle/>
          <a:p>
            <a:fld id="{DD957A93-FB9D-4EC9-8CF6-7E6FE3248A38}" type="slidenum">
              <a:rPr lang="en-US" smtClean="0"/>
              <a:t>‹#›</a:t>
            </a:fld>
            <a:endParaRPr lang="en-US"/>
          </a:p>
        </p:txBody>
      </p:sp>
    </p:spTree>
    <p:extLst>
      <p:ext uri="{BB962C8B-B14F-4D97-AF65-F5344CB8AC3E}">
        <p14:creationId xmlns:p14="http://schemas.microsoft.com/office/powerpoint/2010/main" val="28591802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C4B2F-2BAB-41C2-BB96-5686CEF63D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3DCC43-A4DA-4708-9AB7-9D51E5A749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C1D7E9-25B5-4A7C-9D14-5D5F389061D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8D6F7C9D-D6CF-456D-B0B8-F0C2B721B3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94AAE7-CD98-41DE-9328-1FBF75C01A7E}"/>
              </a:ext>
            </a:extLst>
          </p:cNvPr>
          <p:cNvSpPr>
            <a:spLocks noGrp="1"/>
          </p:cNvSpPr>
          <p:nvPr>
            <p:ph type="sldNum" sz="quarter" idx="12"/>
          </p:nvPr>
        </p:nvSpPr>
        <p:spPr/>
        <p:txBody>
          <a:bodyPr/>
          <a:lstStyle/>
          <a:p>
            <a:fld id="{DD957A93-FB9D-4EC9-8CF6-7E6FE3248A38}" type="slidenum">
              <a:rPr lang="en-US" smtClean="0"/>
              <a:t>‹#›</a:t>
            </a:fld>
            <a:endParaRPr lang="en-US"/>
          </a:p>
        </p:txBody>
      </p:sp>
    </p:spTree>
    <p:extLst>
      <p:ext uri="{BB962C8B-B14F-4D97-AF65-F5344CB8AC3E}">
        <p14:creationId xmlns:p14="http://schemas.microsoft.com/office/powerpoint/2010/main" val="30232085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F73AFE-042B-47FE-B296-3CC4159FA6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941906-D0F5-4F7D-A5E3-E68F2E3FB0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69E741-E974-461C-831A-47E2FE19892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2018C1AB-C559-4062-B900-0D808FF032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C20593-CEA3-47FF-B418-308A9A70603B}"/>
              </a:ext>
            </a:extLst>
          </p:cNvPr>
          <p:cNvSpPr>
            <a:spLocks noGrp="1"/>
          </p:cNvSpPr>
          <p:nvPr>
            <p:ph type="sldNum" sz="quarter" idx="12"/>
          </p:nvPr>
        </p:nvSpPr>
        <p:spPr/>
        <p:txBody>
          <a:bodyPr/>
          <a:lstStyle/>
          <a:p>
            <a:fld id="{DD957A93-FB9D-4EC9-8CF6-7E6FE3248A38}" type="slidenum">
              <a:rPr lang="en-US" smtClean="0"/>
              <a:t>‹#›</a:t>
            </a:fld>
            <a:endParaRPr lang="en-US"/>
          </a:p>
        </p:txBody>
      </p:sp>
    </p:spTree>
    <p:extLst>
      <p:ext uri="{BB962C8B-B14F-4D97-AF65-F5344CB8AC3E}">
        <p14:creationId xmlns:p14="http://schemas.microsoft.com/office/powerpoint/2010/main" val="476212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p:cSld name="Blank">
    <p:bg>
      <p:bgPr>
        <a:solidFill>
          <a:schemeClr val="lt1"/>
        </a:solidFill>
        <a:effectLst/>
      </p:bgPr>
    </p:bg>
    <p:spTree>
      <p:nvGrpSpPr>
        <p:cNvPr id="1" name="Shape 92"/>
        <p:cNvGrpSpPr/>
        <p:nvPr/>
      </p:nvGrpSpPr>
      <p:grpSpPr>
        <a:xfrm>
          <a:off x="0" y="0"/>
          <a:ext cx="0" cy="0"/>
          <a:chOff x="0" y="0"/>
          <a:chExt cx="0" cy="0"/>
        </a:xfrm>
      </p:grpSpPr>
      <p:sp>
        <p:nvSpPr>
          <p:cNvPr id="93" name="Google Shape;93;p9"/>
          <p:cNvSpPr txBox="1">
            <a:spLocks noGrp="1"/>
          </p:cNvSpPr>
          <p:nvPr>
            <p:ph type="sldNum" idx="12"/>
          </p:nvPr>
        </p:nvSpPr>
        <p:spPr>
          <a:xfrm>
            <a:off x="11410033" y="0"/>
            <a:ext cx="578800" cy="5248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22867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 White" type="blank">
  <p:cSld name="Blank - White">
    <p:bg>
      <p:bgPr>
        <a:solidFill>
          <a:schemeClr val="lt1"/>
        </a:solidFill>
        <a:effectLst/>
      </p:bgPr>
    </p:bg>
    <p:spTree>
      <p:nvGrpSpPr>
        <p:cNvPr id="1" name="Shape 94"/>
        <p:cNvGrpSpPr/>
        <p:nvPr/>
      </p:nvGrpSpPr>
      <p:grpSpPr>
        <a:xfrm>
          <a:off x="0" y="0"/>
          <a:ext cx="0" cy="0"/>
          <a:chOff x="0" y="0"/>
          <a:chExt cx="0" cy="0"/>
        </a:xfrm>
      </p:grpSpPr>
      <p:sp>
        <p:nvSpPr>
          <p:cNvPr id="95" name="Google Shape;95;p10"/>
          <p:cNvSpPr txBox="1">
            <a:spLocks noGrp="1"/>
          </p:cNvSpPr>
          <p:nvPr>
            <p:ph type="sldNum" idx="12"/>
          </p:nvPr>
        </p:nvSpPr>
        <p:spPr>
          <a:xfrm>
            <a:off x="11410033" y="0"/>
            <a:ext cx="578800" cy="5248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9pPr>
          </a:lstStyle>
          <a:p>
            <a:fld id="{00000000-1234-1234-1234-123412341234}" type="slidenum">
              <a:rPr lang="en" smtClean="0"/>
              <a:pPr/>
              <a:t>‹#›</a:t>
            </a:fld>
            <a:endParaRPr lang="en"/>
          </a:p>
        </p:txBody>
      </p:sp>
      <p:grpSp>
        <p:nvGrpSpPr>
          <p:cNvPr id="96" name="Google Shape;96;p10"/>
          <p:cNvGrpSpPr/>
          <p:nvPr/>
        </p:nvGrpSpPr>
        <p:grpSpPr>
          <a:xfrm>
            <a:off x="-418255" y="-24499"/>
            <a:ext cx="1823720" cy="2182673"/>
            <a:chOff x="-313691" y="-18375"/>
            <a:chExt cx="1367790" cy="1637005"/>
          </a:xfrm>
        </p:grpSpPr>
        <p:sp>
          <p:nvSpPr>
            <p:cNvPr id="97" name="Google Shape;97;p10"/>
            <p:cNvSpPr/>
            <p:nvPr/>
          </p:nvSpPr>
          <p:spPr>
            <a:xfrm>
              <a:off x="-313691" y="813730"/>
              <a:ext cx="754800" cy="8049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98" name="Google Shape;98;p10"/>
            <p:cNvSpPr/>
            <p:nvPr/>
          </p:nvSpPr>
          <p:spPr>
            <a:xfrm>
              <a:off x="53899" y="237925"/>
              <a:ext cx="1000200" cy="10668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99" name="Google Shape;99;p10"/>
            <p:cNvSpPr/>
            <p:nvPr/>
          </p:nvSpPr>
          <p:spPr>
            <a:xfrm>
              <a:off x="304107" y="-18375"/>
              <a:ext cx="420900" cy="4491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grpSp>
        <p:nvGrpSpPr>
          <p:cNvPr id="100" name="Google Shape;100;p10"/>
          <p:cNvGrpSpPr/>
          <p:nvPr/>
        </p:nvGrpSpPr>
        <p:grpSpPr>
          <a:xfrm>
            <a:off x="9980523" y="2340468"/>
            <a:ext cx="3774400" cy="4517696"/>
            <a:chOff x="7485392" y="1755351"/>
            <a:chExt cx="2830800" cy="3388272"/>
          </a:xfrm>
        </p:grpSpPr>
        <p:sp>
          <p:nvSpPr>
            <p:cNvPr id="101" name="Google Shape;101;p10"/>
            <p:cNvSpPr/>
            <p:nvPr/>
          </p:nvSpPr>
          <p:spPr>
            <a:xfrm>
              <a:off x="8005394" y="2926923"/>
              <a:ext cx="2078100" cy="22167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02" name="Google Shape;102;p10"/>
            <p:cNvSpPr/>
            <p:nvPr/>
          </p:nvSpPr>
          <p:spPr>
            <a:xfrm>
              <a:off x="7485392" y="1755351"/>
              <a:ext cx="2830800" cy="30192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spTree>
    <p:extLst>
      <p:ext uri="{BB962C8B-B14F-4D97-AF65-F5344CB8AC3E}">
        <p14:creationId xmlns:p14="http://schemas.microsoft.com/office/powerpoint/2010/main" val="1135127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03"/>
        <p:cNvGrpSpPr/>
        <p:nvPr/>
      </p:nvGrpSpPr>
      <p:grpSpPr>
        <a:xfrm>
          <a:off x="0" y="0"/>
          <a:ext cx="0" cy="0"/>
          <a:chOff x="0" y="0"/>
          <a:chExt cx="0" cy="0"/>
        </a:xfrm>
      </p:grpSpPr>
      <p:sp>
        <p:nvSpPr>
          <p:cNvPr id="104" name="Google Shape;104;p11"/>
          <p:cNvSpPr/>
          <p:nvPr/>
        </p:nvSpPr>
        <p:spPr>
          <a:xfrm>
            <a:off x="0" y="-67"/>
            <a:ext cx="12192000" cy="6858000"/>
          </a:xfrm>
          <a:prstGeom prst="parallelogram">
            <a:avLst>
              <a:gd name="adj" fmla="val 55588"/>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05" name="Google Shape;105;p11"/>
          <p:cNvSpPr txBox="1">
            <a:spLocks noGrp="1"/>
          </p:cNvSpPr>
          <p:nvPr>
            <p:ph type="body" idx="1"/>
          </p:nvPr>
        </p:nvSpPr>
        <p:spPr>
          <a:xfrm>
            <a:off x="3662600" y="1382933"/>
            <a:ext cx="4866800" cy="4092000"/>
          </a:xfrm>
          <a:prstGeom prst="rect">
            <a:avLst/>
          </a:prstGeom>
          <a:noFill/>
          <a:ln>
            <a:noFill/>
          </a:ln>
        </p:spPr>
        <p:txBody>
          <a:bodyPr spcFirstLastPara="1" wrap="square" lIns="0" tIns="0" rIns="0" bIns="0" anchor="ctr" anchorCtr="0">
            <a:noAutofit/>
          </a:bodyPr>
          <a:lstStyle>
            <a:lvl1pPr marL="609585" lvl="0" indent="-507987" algn="ctr">
              <a:lnSpc>
                <a:spcPct val="115000"/>
              </a:lnSpc>
              <a:spcBef>
                <a:spcPts val="800"/>
              </a:spcBef>
              <a:spcAft>
                <a:spcPts val="0"/>
              </a:spcAft>
              <a:buClr>
                <a:schemeClr val="dk1"/>
              </a:buClr>
              <a:buSzPts val="2400"/>
              <a:buFont typeface="IBM Plex Sans"/>
              <a:buChar char="▰"/>
              <a:defRPr i="1">
                <a:latin typeface="IBM Plex Sans"/>
                <a:ea typeface="IBM Plex Sans"/>
                <a:cs typeface="IBM Plex Sans"/>
                <a:sym typeface="IBM Plex Sans"/>
              </a:defRPr>
            </a:lvl1pPr>
            <a:lvl2pPr marL="1219170" lvl="1" indent="-507987" algn="ctr">
              <a:lnSpc>
                <a:spcPct val="115000"/>
              </a:lnSpc>
              <a:spcBef>
                <a:spcPts val="0"/>
              </a:spcBef>
              <a:spcAft>
                <a:spcPts val="0"/>
              </a:spcAft>
              <a:buClr>
                <a:schemeClr val="dk1"/>
              </a:buClr>
              <a:buSzPts val="2400"/>
              <a:buFont typeface="IBM Plex Sans"/>
              <a:buChar char="╺"/>
              <a:defRPr i="1">
                <a:latin typeface="IBM Plex Sans"/>
                <a:ea typeface="IBM Plex Sans"/>
                <a:cs typeface="IBM Plex Sans"/>
                <a:sym typeface="IBM Plex Sans"/>
              </a:defRPr>
            </a:lvl2pPr>
            <a:lvl3pPr marL="1828754" lvl="2" indent="-507987" algn="ctr">
              <a:lnSpc>
                <a:spcPct val="115000"/>
              </a:lnSpc>
              <a:spcBef>
                <a:spcPts val="0"/>
              </a:spcBef>
              <a:spcAft>
                <a:spcPts val="0"/>
              </a:spcAft>
              <a:buClr>
                <a:schemeClr val="dk1"/>
              </a:buClr>
              <a:buSzPts val="2400"/>
              <a:buFont typeface="IBM Plex Sans"/>
              <a:buChar char="╺"/>
              <a:defRPr i="1">
                <a:latin typeface="IBM Plex Sans"/>
                <a:ea typeface="IBM Plex Sans"/>
                <a:cs typeface="IBM Plex Sans"/>
                <a:sym typeface="IBM Plex Sans"/>
              </a:defRPr>
            </a:lvl3pPr>
            <a:lvl4pPr marL="2438339" lvl="3" indent="-507987" algn="ctr">
              <a:lnSpc>
                <a:spcPct val="115000"/>
              </a:lnSpc>
              <a:spcBef>
                <a:spcPts val="0"/>
              </a:spcBef>
              <a:spcAft>
                <a:spcPts val="0"/>
              </a:spcAft>
              <a:buClr>
                <a:schemeClr val="dk1"/>
              </a:buClr>
              <a:buSzPts val="2400"/>
              <a:buFont typeface="IBM Plex Sans"/>
              <a:buChar char="╺"/>
              <a:defRPr i="1">
                <a:latin typeface="IBM Plex Sans"/>
                <a:ea typeface="IBM Plex Sans"/>
                <a:cs typeface="IBM Plex Sans"/>
                <a:sym typeface="IBM Plex Sans"/>
              </a:defRPr>
            </a:lvl4pPr>
            <a:lvl5pPr marL="3047924" lvl="4" indent="-507987" algn="ctr">
              <a:lnSpc>
                <a:spcPct val="115000"/>
              </a:lnSpc>
              <a:spcBef>
                <a:spcPts val="0"/>
              </a:spcBef>
              <a:spcAft>
                <a:spcPts val="0"/>
              </a:spcAft>
              <a:buClr>
                <a:schemeClr val="dk1"/>
              </a:buClr>
              <a:buSzPts val="2400"/>
              <a:buFont typeface="IBM Plex Sans"/>
              <a:buChar char="○"/>
              <a:defRPr i="1">
                <a:latin typeface="IBM Plex Sans"/>
                <a:ea typeface="IBM Plex Sans"/>
                <a:cs typeface="IBM Plex Sans"/>
                <a:sym typeface="IBM Plex Sans"/>
              </a:defRPr>
            </a:lvl5pPr>
            <a:lvl6pPr marL="3657509" lvl="5" indent="-507987" algn="ctr">
              <a:lnSpc>
                <a:spcPct val="115000"/>
              </a:lnSpc>
              <a:spcBef>
                <a:spcPts val="0"/>
              </a:spcBef>
              <a:spcAft>
                <a:spcPts val="0"/>
              </a:spcAft>
              <a:buClr>
                <a:schemeClr val="dk1"/>
              </a:buClr>
              <a:buSzPts val="2400"/>
              <a:buFont typeface="IBM Plex Sans"/>
              <a:buChar char="■"/>
              <a:defRPr i="1">
                <a:latin typeface="IBM Plex Sans"/>
                <a:ea typeface="IBM Plex Sans"/>
                <a:cs typeface="IBM Plex Sans"/>
                <a:sym typeface="IBM Plex Sans"/>
              </a:defRPr>
            </a:lvl6pPr>
            <a:lvl7pPr marL="4267093" lvl="6" indent="-507987" algn="ctr">
              <a:lnSpc>
                <a:spcPct val="115000"/>
              </a:lnSpc>
              <a:spcBef>
                <a:spcPts val="0"/>
              </a:spcBef>
              <a:spcAft>
                <a:spcPts val="0"/>
              </a:spcAft>
              <a:buClr>
                <a:schemeClr val="dk1"/>
              </a:buClr>
              <a:buSzPts val="2400"/>
              <a:buFont typeface="IBM Plex Sans"/>
              <a:buChar char="●"/>
              <a:defRPr i="1">
                <a:latin typeface="IBM Plex Sans"/>
                <a:ea typeface="IBM Plex Sans"/>
                <a:cs typeface="IBM Plex Sans"/>
                <a:sym typeface="IBM Plex Sans"/>
              </a:defRPr>
            </a:lvl7pPr>
            <a:lvl8pPr marL="4876678" lvl="7" indent="-507987" algn="ctr">
              <a:lnSpc>
                <a:spcPct val="115000"/>
              </a:lnSpc>
              <a:spcBef>
                <a:spcPts val="0"/>
              </a:spcBef>
              <a:spcAft>
                <a:spcPts val="0"/>
              </a:spcAft>
              <a:buClr>
                <a:schemeClr val="dk1"/>
              </a:buClr>
              <a:buSzPts val="2400"/>
              <a:buFont typeface="IBM Plex Sans"/>
              <a:buChar char="○"/>
              <a:defRPr i="1">
                <a:latin typeface="IBM Plex Sans"/>
                <a:ea typeface="IBM Plex Sans"/>
                <a:cs typeface="IBM Plex Sans"/>
                <a:sym typeface="IBM Plex Sans"/>
              </a:defRPr>
            </a:lvl8pPr>
            <a:lvl9pPr marL="5486263" lvl="8" indent="-507987" algn="ctr">
              <a:lnSpc>
                <a:spcPct val="115000"/>
              </a:lnSpc>
              <a:spcBef>
                <a:spcPts val="0"/>
              </a:spcBef>
              <a:spcAft>
                <a:spcPts val="0"/>
              </a:spcAft>
              <a:buClr>
                <a:schemeClr val="dk1"/>
              </a:buClr>
              <a:buSzPts val="2400"/>
              <a:buFont typeface="IBM Plex Sans"/>
              <a:buChar char="■"/>
              <a:defRPr i="1">
                <a:latin typeface="IBM Plex Sans"/>
                <a:ea typeface="IBM Plex Sans"/>
                <a:cs typeface="IBM Plex Sans"/>
                <a:sym typeface="IBM Plex Sans"/>
              </a:defRPr>
            </a:lvl9pPr>
          </a:lstStyle>
          <a:p>
            <a:endParaRPr/>
          </a:p>
        </p:txBody>
      </p:sp>
      <p:sp>
        <p:nvSpPr>
          <p:cNvPr id="106" name="Google Shape;106;p11"/>
          <p:cNvSpPr txBox="1"/>
          <p:nvPr/>
        </p:nvSpPr>
        <p:spPr>
          <a:xfrm>
            <a:off x="4791200" y="507932"/>
            <a:ext cx="2609600" cy="6716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6000"/>
              <a:buFont typeface="Arial"/>
              <a:buNone/>
            </a:pPr>
            <a:r>
              <a:rPr lang="en" sz="8000" b="1" i="0" u="none" strike="noStrike" cap="none">
                <a:solidFill>
                  <a:schemeClr val="accent1"/>
                </a:solidFill>
                <a:latin typeface="Merriweather"/>
                <a:ea typeface="Merriweather"/>
                <a:cs typeface="Merriweather"/>
                <a:sym typeface="Merriweather"/>
              </a:rPr>
              <a:t>“</a:t>
            </a:r>
            <a:endParaRPr sz="8000" b="1" i="0" u="none" strike="noStrike" cap="none">
              <a:solidFill>
                <a:schemeClr val="accent1"/>
              </a:solidFill>
              <a:latin typeface="Merriweather"/>
              <a:ea typeface="Merriweather"/>
              <a:cs typeface="Merriweather"/>
              <a:sym typeface="Merriweather"/>
            </a:endParaRPr>
          </a:p>
        </p:txBody>
      </p:sp>
      <p:sp>
        <p:nvSpPr>
          <p:cNvPr id="107" name="Google Shape;107;p11"/>
          <p:cNvSpPr txBox="1">
            <a:spLocks noGrp="1"/>
          </p:cNvSpPr>
          <p:nvPr>
            <p:ph type="sldNum" idx="12"/>
          </p:nvPr>
        </p:nvSpPr>
        <p:spPr>
          <a:xfrm>
            <a:off x="5806600" y="0"/>
            <a:ext cx="578800" cy="524800"/>
          </a:xfrm>
          <a:prstGeom prst="rect">
            <a:avLst/>
          </a:prstGeom>
          <a:noFill/>
          <a:ln>
            <a:noFill/>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1pPr>
            <a:lvl2pPr marL="0" marR="0" lvl="1"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2pPr>
            <a:lvl3pPr marL="0" marR="0" lvl="2"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3pPr>
            <a:lvl4pPr marL="0" marR="0" lvl="3"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4pPr>
            <a:lvl5pPr marL="0" marR="0" lvl="4"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5pPr>
            <a:lvl6pPr marL="0" marR="0" lvl="5"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6pPr>
            <a:lvl7pPr marL="0" marR="0" lvl="6"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7pPr>
            <a:lvl8pPr marL="0" marR="0" lvl="7"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8pPr>
            <a:lvl9pPr marL="0" marR="0" lvl="8" indent="0" algn="ct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9pPr>
          </a:lstStyle>
          <a:p>
            <a:fld id="{00000000-1234-1234-1234-123412341234}" type="slidenum">
              <a:rPr lang="en" smtClean="0"/>
              <a:pPr/>
              <a:t>‹#›</a:t>
            </a:fld>
            <a:endParaRPr lang="en"/>
          </a:p>
        </p:txBody>
      </p:sp>
      <p:sp>
        <p:nvSpPr>
          <p:cNvPr id="108" name="Google Shape;108;p11"/>
          <p:cNvSpPr/>
          <p:nvPr/>
        </p:nvSpPr>
        <p:spPr>
          <a:xfrm>
            <a:off x="-215088" y="2893629"/>
            <a:ext cx="2255200" cy="24052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09" name="Google Shape;109;p11"/>
          <p:cNvSpPr/>
          <p:nvPr/>
        </p:nvSpPr>
        <p:spPr>
          <a:xfrm>
            <a:off x="680071" y="1477924"/>
            <a:ext cx="2988400" cy="31876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0" name="Google Shape;110;p11"/>
          <p:cNvSpPr/>
          <p:nvPr/>
        </p:nvSpPr>
        <p:spPr>
          <a:xfrm>
            <a:off x="1427691" y="712100"/>
            <a:ext cx="1257600" cy="13420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1" name="Google Shape;111;p11"/>
          <p:cNvSpPr/>
          <p:nvPr/>
        </p:nvSpPr>
        <p:spPr>
          <a:xfrm>
            <a:off x="9744716" y="1086316"/>
            <a:ext cx="2326000" cy="24796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2" name="Google Shape;112;p11"/>
          <p:cNvSpPr/>
          <p:nvPr/>
        </p:nvSpPr>
        <p:spPr>
          <a:xfrm>
            <a:off x="9026321" y="4226200"/>
            <a:ext cx="1646400" cy="1755600"/>
          </a:xfrm>
          <a:prstGeom prst="parallelogram">
            <a:avLst>
              <a:gd name="adj" fmla="val 59001"/>
            </a:avLst>
          </a:prstGeom>
          <a:gradFill>
            <a:gsLst>
              <a:gs pos="0">
                <a:schemeClr val="accent4"/>
              </a:gs>
              <a:gs pos="100000">
                <a:schemeClr val="accent5"/>
              </a:gs>
            </a:gsLst>
            <a:lin ang="5400012"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3" name="Google Shape;113;p11"/>
          <p:cNvSpPr txBox="1"/>
          <p:nvPr/>
        </p:nvSpPr>
        <p:spPr>
          <a:xfrm>
            <a:off x="4791200" y="5678399"/>
            <a:ext cx="2609600" cy="6716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6000"/>
              <a:buFont typeface="Arial"/>
              <a:buNone/>
            </a:pPr>
            <a:r>
              <a:rPr lang="en" sz="8000" b="1" i="0" u="none" strike="noStrike" cap="none">
                <a:solidFill>
                  <a:schemeClr val="accent1"/>
                </a:solidFill>
                <a:latin typeface="Merriweather"/>
                <a:ea typeface="Merriweather"/>
                <a:cs typeface="Merriweather"/>
                <a:sym typeface="Merriweather"/>
              </a:rPr>
              <a:t>”</a:t>
            </a:r>
            <a:endParaRPr sz="8000" b="1" i="0" u="none" strike="noStrike" cap="none">
              <a:solidFill>
                <a:schemeClr val="accent1"/>
              </a:solidFill>
              <a:latin typeface="Merriweather"/>
              <a:ea typeface="Merriweather"/>
              <a:cs typeface="Merriweather"/>
              <a:sym typeface="Merriweather"/>
            </a:endParaRPr>
          </a:p>
        </p:txBody>
      </p:sp>
      <p:sp>
        <p:nvSpPr>
          <p:cNvPr id="114" name="Google Shape;114;p11"/>
          <p:cNvSpPr/>
          <p:nvPr/>
        </p:nvSpPr>
        <p:spPr>
          <a:xfrm>
            <a:off x="9566033" y="2692467"/>
            <a:ext cx="2376000" cy="25340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21867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bg>
      <p:bgPr>
        <a:solidFill>
          <a:schemeClr val="lt1"/>
        </a:solidFill>
        <a:effectLst/>
      </p:bgPr>
    </p:bg>
    <p:spTree>
      <p:nvGrpSpPr>
        <p:cNvPr id="1" name="Shape 115"/>
        <p:cNvGrpSpPr/>
        <p:nvPr/>
      </p:nvGrpSpPr>
      <p:grpSpPr>
        <a:xfrm>
          <a:off x="0" y="0"/>
          <a:ext cx="0" cy="0"/>
          <a:chOff x="0" y="0"/>
          <a:chExt cx="0" cy="0"/>
        </a:xfrm>
      </p:grpSpPr>
      <p:grpSp>
        <p:nvGrpSpPr>
          <p:cNvPr id="116" name="Google Shape;116;p12"/>
          <p:cNvGrpSpPr/>
          <p:nvPr/>
        </p:nvGrpSpPr>
        <p:grpSpPr>
          <a:xfrm>
            <a:off x="-418254" y="-24499"/>
            <a:ext cx="10014644" cy="2182673"/>
            <a:chOff x="-313691" y="-18375"/>
            <a:chExt cx="7510983" cy="1637005"/>
          </a:xfrm>
        </p:grpSpPr>
        <p:sp>
          <p:nvSpPr>
            <p:cNvPr id="117" name="Google Shape;117;p12"/>
            <p:cNvSpPr/>
            <p:nvPr/>
          </p:nvSpPr>
          <p:spPr>
            <a:xfrm>
              <a:off x="256376" y="499825"/>
              <a:ext cx="6692400" cy="804900"/>
            </a:xfrm>
            <a:prstGeom prst="parallelogram">
              <a:avLst>
                <a:gd name="adj" fmla="val 54997"/>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8" name="Google Shape;118;p12"/>
            <p:cNvSpPr/>
            <p:nvPr/>
          </p:nvSpPr>
          <p:spPr>
            <a:xfrm>
              <a:off x="-313691" y="813730"/>
              <a:ext cx="754800" cy="8049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9" name="Google Shape;119;p12"/>
            <p:cNvSpPr/>
            <p:nvPr/>
          </p:nvSpPr>
          <p:spPr>
            <a:xfrm>
              <a:off x="6442492" y="309450"/>
              <a:ext cx="754800" cy="8049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0" name="Google Shape;120;p12"/>
            <p:cNvSpPr/>
            <p:nvPr/>
          </p:nvSpPr>
          <p:spPr>
            <a:xfrm>
              <a:off x="53899" y="237925"/>
              <a:ext cx="1000200" cy="10668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1" name="Google Shape;121;p12"/>
            <p:cNvSpPr/>
            <p:nvPr/>
          </p:nvSpPr>
          <p:spPr>
            <a:xfrm>
              <a:off x="304107" y="-18375"/>
              <a:ext cx="420900" cy="4491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2" name="Google Shape;122;p12"/>
            <p:cNvSpPr/>
            <p:nvPr/>
          </p:nvSpPr>
          <p:spPr>
            <a:xfrm>
              <a:off x="6589606" y="1038628"/>
              <a:ext cx="249600" cy="2661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grpSp>
        <p:nvGrpSpPr>
          <p:cNvPr id="123" name="Google Shape;123;p12"/>
          <p:cNvGrpSpPr/>
          <p:nvPr/>
        </p:nvGrpSpPr>
        <p:grpSpPr>
          <a:xfrm>
            <a:off x="9980523" y="2340468"/>
            <a:ext cx="3774400" cy="4517696"/>
            <a:chOff x="7485392" y="1755351"/>
            <a:chExt cx="2830800" cy="3388272"/>
          </a:xfrm>
        </p:grpSpPr>
        <p:sp>
          <p:nvSpPr>
            <p:cNvPr id="124" name="Google Shape;124;p12"/>
            <p:cNvSpPr/>
            <p:nvPr/>
          </p:nvSpPr>
          <p:spPr>
            <a:xfrm>
              <a:off x="8005394" y="2926923"/>
              <a:ext cx="2078100" cy="22167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5" name="Google Shape;125;p12"/>
            <p:cNvSpPr/>
            <p:nvPr/>
          </p:nvSpPr>
          <p:spPr>
            <a:xfrm>
              <a:off x="7485392" y="1755351"/>
              <a:ext cx="2830800" cy="30192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sp>
        <p:nvSpPr>
          <p:cNvPr id="126" name="Google Shape;126;p12"/>
          <p:cNvSpPr txBox="1">
            <a:spLocks noGrp="1"/>
          </p:cNvSpPr>
          <p:nvPr>
            <p:ph type="title"/>
          </p:nvPr>
        </p:nvSpPr>
        <p:spPr>
          <a:xfrm>
            <a:off x="1219433" y="661167"/>
            <a:ext cx="8035600" cy="10840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SzPts val="2000"/>
              <a:buNone/>
              <a:defRPr/>
            </a:lvl1pPr>
            <a:lvl2pPr lvl="1" algn="l">
              <a:lnSpc>
                <a:spcPct val="90000"/>
              </a:lnSpc>
              <a:spcBef>
                <a:spcPts val="0"/>
              </a:spcBef>
              <a:spcAft>
                <a:spcPts val="0"/>
              </a:spcAft>
              <a:buSzPts val="2000"/>
              <a:buNone/>
              <a:defRPr/>
            </a:lvl2pPr>
            <a:lvl3pPr lvl="2" algn="l">
              <a:lnSpc>
                <a:spcPct val="90000"/>
              </a:lnSpc>
              <a:spcBef>
                <a:spcPts val="0"/>
              </a:spcBef>
              <a:spcAft>
                <a:spcPts val="0"/>
              </a:spcAft>
              <a:buSzPts val="2000"/>
              <a:buNone/>
              <a:defRPr/>
            </a:lvl3pPr>
            <a:lvl4pPr lvl="3" algn="l">
              <a:lnSpc>
                <a:spcPct val="90000"/>
              </a:lnSpc>
              <a:spcBef>
                <a:spcPts val="0"/>
              </a:spcBef>
              <a:spcAft>
                <a:spcPts val="0"/>
              </a:spcAft>
              <a:buSzPts val="2000"/>
              <a:buNone/>
              <a:defRPr/>
            </a:lvl4pPr>
            <a:lvl5pPr lvl="4" algn="l">
              <a:lnSpc>
                <a:spcPct val="90000"/>
              </a:lnSpc>
              <a:spcBef>
                <a:spcPts val="0"/>
              </a:spcBef>
              <a:spcAft>
                <a:spcPts val="0"/>
              </a:spcAft>
              <a:buSzPts val="2000"/>
              <a:buNone/>
              <a:defRPr/>
            </a:lvl5pPr>
            <a:lvl6pPr lvl="5" algn="l">
              <a:lnSpc>
                <a:spcPct val="90000"/>
              </a:lnSpc>
              <a:spcBef>
                <a:spcPts val="0"/>
              </a:spcBef>
              <a:spcAft>
                <a:spcPts val="0"/>
              </a:spcAft>
              <a:buSzPts val="2000"/>
              <a:buNone/>
              <a:defRPr/>
            </a:lvl6pPr>
            <a:lvl7pPr lvl="6" algn="l">
              <a:lnSpc>
                <a:spcPct val="90000"/>
              </a:lnSpc>
              <a:spcBef>
                <a:spcPts val="0"/>
              </a:spcBef>
              <a:spcAft>
                <a:spcPts val="0"/>
              </a:spcAft>
              <a:buSzPts val="2000"/>
              <a:buNone/>
              <a:defRPr/>
            </a:lvl7pPr>
            <a:lvl8pPr lvl="7" algn="l">
              <a:lnSpc>
                <a:spcPct val="90000"/>
              </a:lnSpc>
              <a:spcBef>
                <a:spcPts val="0"/>
              </a:spcBef>
              <a:spcAft>
                <a:spcPts val="0"/>
              </a:spcAft>
              <a:buSzPts val="2000"/>
              <a:buNone/>
              <a:defRPr/>
            </a:lvl8pPr>
            <a:lvl9pPr lvl="8" algn="l">
              <a:lnSpc>
                <a:spcPct val="90000"/>
              </a:lnSpc>
              <a:spcBef>
                <a:spcPts val="0"/>
              </a:spcBef>
              <a:spcAft>
                <a:spcPts val="0"/>
              </a:spcAft>
              <a:buSzPts val="2000"/>
              <a:buNone/>
              <a:defRPr/>
            </a:lvl9pPr>
          </a:lstStyle>
          <a:p>
            <a:endParaRPr/>
          </a:p>
        </p:txBody>
      </p:sp>
      <p:sp>
        <p:nvSpPr>
          <p:cNvPr id="127" name="Google Shape;127;p12"/>
          <p:cNvSpPr txBox="1">
            <a:spLocks noGrp="1"/>
          </p:cNvSpPr>
          <p:nvPr>
            <p:ph type="body" idx="1"/>
          </p:nvPr>
        </p:nvSpPr>
        <p:spPr>
          <a:xfrm>
            <a:off x="1219433" y="2112567"/>
            <a:ext cx="4352000" cy="3942800"/>
          </a:xfrm>
          <a:prstGeom prst="rect">
            <a:avLst/>
          </a:prstGeom>
          <a:noFill/>
          <a:ln>
            <a:noFill/>
          </a:ln>
        </p:spPr>
        <p:txBody>
          <a:bodyPr spcFirstLastPara="1" wrap="square" lIns="0" tIns="0" rIns="0" bIns="0" anchor="t" anchorCtr="0">
            <a:noAutofit/>
          </a:bodyPr>
          <a:lstStyle>
            <a:lvl1pPr marL="609585" lvl="0" indent="-491054" algn="l">
              <a:lnSpc>
                <a:spcPct val="115000"/>
              </a:lnSpc>
              <a:spcBef>
                <a:spcPts val="800"/>
              </a:spcBef>
              <a:spcAft>
                <a:spcPts val="0"/>
              </a:spcAft>
              <a:buSzPts val="2200"/>
              <a:buChar char="▰"/>
              <a:defRPr sz="2933"/>
            </a:lvl1pPr>
            <a:lvl2pPr marL="1219170" lvl="1" indent="-491054" algn="l">
              <a:lnSpc>
                <a:spcPct val="115000"/>
              </a:lnSpc>
              <a:spcBef>
                <a:spcPts val="0"/>
              </a:spcBef>
              <a:spcAft>
                <a:spcPts val="0"/>
              </a:spcAft>
              <a:buSzPts val="2200"/>
              <a:buChar char="╺"/>
              <a:defRPr sz="2933"/>
            </a:lvl2pPr>
            <a:lvl3pPr marL="1828754" lvl="2" indent="-491054" algn="l">
              <a:lnSpc>
                <a:spcPct val="115000"/>
              </a:lnSpc>
              <a:spcBef>
                <a:spcPts val="0"/>
              </a:spcBef>
              <a:spcAft>
                <a:spcPts val="0"/>
              </a:spcAft>
              <a:buSzPts val="2200"/>
              <a:buChar char="╺"/>
              <a:defRPr sz="2933"/>
            </a:lvl3pPr>
            <a:lvl4pPr marL="2438339" lvl="3" indent="-491054" algn="l">
              <a:lnSpc>
                <a:spcPct val="115000"/>
              </a:lnSpc>
              <a:spcBef>
                <a:spcPts val="0"/>
              </a:spcBef>
              <a:spcAft>
                <a:spcPts val="0"/>
              </a:spcAft>
              <a:buSzPts val="2200"/>
              <a:buChar char="╺"/>
              <a:defRPr sz="2933"/>
            </a:lvl4pPr>
            <a:lvl5pPr marL="3047924" lvl="4" indent="-491054" algn="l">
              <a:lnSpc>
                <a:spcPct val="115000"/>
              </a:lnSpc>
              <a:spcBef>
                <a:spcPts val="0"/>
              </a:spcBef>
              <a:spcAft>
                <a:spcPts val="0"/>
              </a:spcAft>
              <a:buSzPts val="2200"/>
              <a:buChar char="○"/>
              <a:defRPr sz="2933"/>
            </a:lvl5pPr>
            <a:lvl6pPr marL="3657509" lvl="5" indent="-491054" algn="l">
              <a:lnSpc>
                <a:spcPct val="115000"/>
              </a:lnSpc>
              <a:spcBef>
                <a:spcPts val="0"/>
              </a:spcBef>
              <a:spcAft>
                <a:spcPts val="0"/>
              </a:spcAft>
              <a:buSzPts val="2200"/>
              <a:buChar char="■"/>
              <a:defRPr sz="2933"/>
            </a:lvl6pPr>
            <a:lvl7pPr marL="4267093" lvl="6" indent="-491054" algn="l">
              <a:lnSpc>
                <a:spcPct val="115000"/>
              </a:lnSpc>
              <a:spcBef>
                <a:spcPts val="0"/>
              </a:spcBef>
              <a:spcAft>
                <a:spcPts val="0"/>
              </a:spcAft>
              <a:buSzPts val="2200"/>
              <a:buChar char="●"/>
              <a:defRPr sz="2933"/>
            </a:lvl7pPr>
            <a:lvl8pPr marL="4876678" lvl="7" indent="-491054" algn="l">
              <a:lnSpc>
                <a:spcPct val="115000"/>
              </a:lnSpc>
              <a:spcBef>
                <a:spcPts val="0"/>
              </a:spcBef>
              <a:spcAft>
                <a:spcPts val="0"/>
              </a:spcAft>
              <a:buSzPts val="2200"/>
              <a:buChar char="○"/>
              <a:defRPr sz="2933"/>
            </a:lvl8pPr>
            <a:lvl9pPr marL="5486263" lvl="8" indent="-491054" algn="l">
              <a:lnSpc>
                <a:spcPct val="115000"/>
              </a:lnSpc>
              <a:spcBef>
                <a:spcPts val="0"/>
              </a:spcBef>
              <a:spcAft>
                <a:spcPts val="0"/>
              </a:spcAft>
              <a:buSzPts val="2200"/>
              <a:buChar char="■"/>
              <a:defRPr sz="2933"/>
            </a:lvl9pPr>
          </a:lstStyle>
          <a:p>
            <a:endParaRPr/>
          </a:p>
        </p:txBody>
      </p:sp>
      <p:sp>
        <p:nvSpPr>
          <p:cNvPr id="128" name="Google Shape;128;p12"/>
          <p:cNvSpPr txBox="1">
            <a:spLocks noGrp="1"/>
          </p:cNvSpPr>
          <p:nvPr>
            <p:ph type="body" idx="2"/>
          </p:nvPr>
        </p:nvSpPr>
        <p:spPr>
          <a:xfrm>
            <a:off x="6200237" y="2112567"/>
            <a:ext cx="4352000" cy="3942800"/>
          </a:xfrm>
          <a:prstGeom prst="rect">
            <a:avLst/>
          </a:prstGeom>
          <a:noFill/>
          <a:ln>
            <a:noFill/>
          </a:ln>
        </p:spPr>
        <p:txBody>
          <a:bodyPr spcFirstLastPara="1" wrap="square" lIns="0" tIns="0" rIns="0" bIns="0" anchor="t" anchorCtr="0">
            <a:noAutofit/>
          </a:bodyPr>
          <a:lstStyle>
            <a:lvl1pPr marL="609585" lvl="0" indent="-491054" algn="l">
              <a:lnSpc>
                <a:spcPct val="115000"/>
              </a:lnSpc>
              <a:spcBef>
                <a:spcPts val="800"/>
              </a:spcBef>
              <a:spcAft>
                <a:spcPts val="0"/>
              </a:spcAft>
              <a:buSzPts val="2200"/>
              <a:buChar char="▰"/>
              <a:defRPr sz="2933"/>
            </a:lvl1pPr>
            <a:lvl2pPr marL="1219170" lvl="1" indent="-491054" algn="l">
              <a:lnSpc>
                <a:spcPct val="115000"/>
              </a:lnSpc>
              <a:spcBef>
                <a:spcPts val="0"/>
              </a:spcBef>
              <a:spcAft>
                <a:spcPts val="0"/>
              </a:spcAft>
              <a:buSzPts val="2200"/>
              <a:buChar char="╺"/>
              <a:defRPr sz="2933"/>
            </a:lvl2pPr>
            <a:lvl3pPr marL="1828754" lvl="2" indent="-491054" algn="l">
              <a:lnSpc>
                <a:spcPct val="115000"/>
              </a:lnSpc>
              <a:spcBef>
                <a:spcPts val="0"/>
              </a:spcBef>
              <a:spcAft>
                <a:spcPts val="0"/>
              </a:spcAft>
              <a:buSzPts val="2200"/>
              <a:buChar char="╺"/>
              <a:defRPr sz="2933"/>
            </a:lvl3pPr>
            <a:lvl4pPr marL="2438339" lvl="3" indent="-491054" algn="l">
              <a:lnSpc>
                <a:spcPct val="115000"/>
              </a:lnSpc>
              <a:spcBef>
                <a:spcPts val="0"/>
              </a:spcBef>
              <a:spcAft>
                <a:spcPts val="0"/>
              </a:spcAft>
              <a:buSzPts val="2200"/>
              <a:buChar char="╺"/>
              <a:defRPr sz="2933"/>
            </a:lvl4pPr>
            <a:lvl5pPr marL="3047924" lvl="4" indent="-491054" algn="l">
              <a:lnSpc>
                <a:spcPct val="115000"/>
              </a:lnSpc>
              <a:spcBef>
                <a:spcPts val="0"/>
              </a:spcBef>
              <a:spcAft>
                <a:spcPts val="0"/>
              </a:spcAft>
              <a:buSzPts val="2200"/>
              <a:buChar char="○"/>
              <a:defRPr sz="2933"/>
            </a:lvl5pPr>
            <a:lvl6pPr marL="3657509" lvl="5" indent="-491054" algn="l">
              <a:lnSpc>
                <a:spcPct val="115000"/>
              </a:lnSpc>
              <a:spcBef>
                <a:spcPts val="0"/>
              </a:spcBef>
              <a:spcAft>
                <a:spcPts val="0"/>
              </a:spcAft>
              <a:buSzPts val="2200"/>
              <a:buChar char="■"/>
              <a:defRPr sz="2933"/>
            </a:lvl6pPr>
            <a:lvl7pPr marL="4267093" lvl="6" indent="-491054" algn="l">
              <a:lnSpc>
                <a:spcPct val="115000"/>
              </a:lnSpc>
              <a:spcBef>
                <a:spcPts val="0"/>
              </a:spcBef>
              <a:spcAft>
                <a:spcPts val="0"/>
              </a:spcAft>
              <a:buSzPts val="2200"/>
              <a:buChar char="●"/>
              <a:defRPr sz="2933"/>
            </a:lvl7pPr>
            <a:lvl8pPr marL="4876678" lvl="7" indent="-491054" algn="l">
              <a:lnSpc>
                <a:spcPct val="115000"/>
              </a:lnSpc>
              <a:spcBef>
                <a:spcPts val="0"/>
              </a:spcBef>
              <a:spcAft>
                <a:spcPts val="0"/>
              </a:spcAft>
              <a:buSzPts val="2200"/>
              <a:buChar char="○"/>
              <a:defRPr sz="2933"/>
            </a:lvl8pPr>
            <a:lvl9pPr marL="5486263" lvl="8" indent="-491054" algn="l">
              <a:lnSpc>
                <a:spcPct val="115000"/>
              </a:lnSpc>
              <a:spcBef>
                <a:spcPts val="0"/>
              </a:spcBef>
              <a:spcAft>
                <a:spcPts val="0"/>
              </a:spcAft>
              <a:buSzPts val="2200"/>
              <a:buChar char="■"/>
              <a:defRPr sz="2933"/>
            </a:lvl9pPr>
          </a:lstStyle>
          <a:p>
            <a:endParaRPr/>
          </a:p>
        </p:txBody>
      </p:sp>
      <p:sp>
        <p:nvSpPr>
          <p:cNvPr id="129" name="Google Shape;129;p12"/>
          <p:cNvSpPr txBox="1">
            <a:spLocks noGrp="1"/>
          </p:cNvSpPr>
          <p:nvPr>
            <p:ph type="sldNum" idx="12"/>
          </p:nvPr>
        </p:nvSpPr>
        <p:spPr>
          <a:xfrm>
            <a:off x="11410033" y="0"/>
            <a:ext cx="578800" cy="5248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100660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 Dark">
  <p:cSld name="Title only - Dark">
    <p:bg>
      <p:bgPr>
        <a:gradFill>
          <a:gsLst>
            <a:gs pos="0">
              <a:schemeClr val="accent6"/>
            </a:gs>
            <a:gs pos="100000">
              <a:schemeClr val="accent5"/>
            </a:gs>
          </a:gsLst>
          <a:lin ang="5400012" scaled="0"/>
        </a:gradFill>
        <a:effectLst/>
      </p:bgPr>
    </p:bg>
    <p:spTree>
      <p:nvGrpSpPr>
        <p:cNvPr id="1" name="Shape 130"/>
        <p:cNvGrpSpPr/>
        <p:nvPr/>
      </p:nvGrpSpPr>
      <p:grpSpPr>
        <a:xfrm>
          <a:off x="0" y="0"/>
          <a:ext cx="0" cy="0"/>
          <a:chOff x="0" y="0"/>
          <a:chExt cx="0" cy="0"/>
        </a:xfrm>
      </p:grpSpPr>
      <p:grpSp>
        <p:nvGrpSpPr>
          <p:cNvPr id="131" name="Google Shape;131;p13"/>
          <p:cNvGrpSpPr/>
          <p:nvPr/>
        </p:nvGrpSpPr>
        <p:grpSpPr>
          <a:xfrm>
            <a:off x="-418254" y="-24499"/>
            <a:ext cx="10014644" cy="2182673"/>
            <a:chOff x="-313691" y="-18375"/>
            <a:chExt cx="7510983" cy="1637005"/>
          </a:xfrm>
        </p:grpSpPr>
        <p:sp>
          <p:nvSpPr>
            <p:cNvPr id="132" name="Google Shape;132;p13"/>
            <p:cNvSpPr/>
            <p:nvPr/>
          </p:nvSpPr>
          <p:spPr>
            <a:xfrm>
              <a:off x="256376" y="499825"/>
              <a:ext cx="6692400" cy="804900"/>
            </a:xfrm>
            <a:prstGeom prst="parallelogram">
              <a:avLst>
                <a:gd name="adj" fmla="val 54997"/>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33" name="Google Shape;133;p13"/>
            <p:cNvSpPr/>
            <p:nvPr/>
          </p:nvSpPr>
          <p:spPr>
            <a:xfrm>
              <a:off x="-313691" y="813730"/>
              <a:ext cx="754800" cy="8049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34" name="Google Shape;134;p13"/>
            <p:cNvSpPr/>
            <p:nvPr/>
          </p:nvSpPr>
          <p:spPr>
            <a:xfrm>
              <a:off x="6442492" y="309450"/>
              <a:ext cx="754800" cy="8049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35" name="Google Shape;135;p13"/>
            <p:cNvSpPr/>
            <p:nvPr/>
          </p:nvSpPr>
          <p:spPr>
            <a:xfrm>
              <a:off x="53899" y="237925"/>
              <a:ext cx="1000200" cy="10668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36" name="Google Shape;136;p13"/>
            <p:cNvSpPr/>
            <p:nvPr/>
          </p:nvSpPr>
          <p:spPr>
            <a:xfrm>
              <a:off x="304107" y="-18375"/>
              <a:ext cx="420900" cy="4491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37" name="Google Shape;137;p13"/>
            <p:cNvSpPr/>
            <p:nvPr/>
          </p:nvSpPr>
          <p:spPr>
            <a:xfrm>
              <a:off x="6589606" y="1038628"/>
              <a:ext cx="249600" cy="2661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grpSp>
        <p:nvGrpSpPr>
          <p:cNvPr id="138" name="Google Shape;138;p13"/>
          <p:cNvGrpSpPr/>
          <p:nvPr/>
        </p:nvGrpSpPr>
        <p:grpSpPr>
          <a:xfrm>
            <a:off x="9980523" y="2340468"/>
            <a:ext cx="3774400" cy="4517696"/>
            <a:chOff x="7485392" y="1755351"/>
            <a:chExt cx="2830800" cy="3388272"/>
          </a:xfrm>
        </p:grpSpPr>
        <p:sp>
          <p:nvSpPr>
            <p:cNvPr id="139" name="Google Shape;139;p13"/>
            <p:cNvSpPr/>
            <p:nvPr/>
          </p:nvSpPr>
          <p:spPr>
            <a:xfrm>
              <a:off x="8005394" y="2926923"/>
              <a:ext cx="2078100" cy="22167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40" name="Google Shape;140;p13"/>
            <p:cNvSpPr/>
            <p:nvPr/>
          </p:nvSpPr>
          <p:spPr>
            <a:xfrm>
              <a:off x="7485392" y="1755351"/>
              <a:ext cx="2830800" cy="30192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sp>
        <p:nvSpPr>
          <p:cNvPr id="141" name="Google Shape;141;p13"/>
          <p:cNvSpPr txBox="1">
            <a:spLocks noGrp="1"/>
          </p:cNvSpPr>
          <p:nvPr>
            <p:ph type="title"/>
          </p:nvPr>
        </p:nvSpPr>
        <p:spPr>
          <a:xfrm>
            <a:off x="1219433" y="661167"/>
            <a:ext cx="8035600" cy="10840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lt1"/>
              </a:buClr>
              <a:buSzPts val="2000"/>
              <a:buNone/>
              <a:defRPr>
                <a:solidFill>
                  <a:schemeClr val="lt1"/>
                </a:solidFill>
              </a:defRPr>
            </a:lvl1pPr>
            <a:lvl2pPr lvl="1" algn="l">
              <a:lnSpc>
                <a:spcPct val="90000"/>
              </a:lnSpc>
              <a:spcBef>
                <a:spcPts val="0"/>
              </a:spcBef>
              <a:spcAft>
                <a:spcPts val="0"/>
              </a:spcAft>
              <a:buClr>
                <a:schemeClr val="lt1"/>
              </a:buClr>
              <a:buSzPts val="2000"/>
              <a:buNone/>
              <a:defRPr>
                <a:solidFill>
                  <a:schemeClr val="lt1"/>
                </a:solidFill>
              </a:defRPr>
            </a:lvl2pPr>
            <a:lvl3pPr lvl="2" algn="l">
              <a:lnSpc>
                <a:spcPct val="90000"/>
              </a:lnSpc>
              <a:spcBef>
                <a:spcPts val="0"/>
              </a:spcBef>
              <a:spcAft>
                <a:spcPts val="0"/>
              </a:spcAft>
              <a:buClr>
                <a:schemeClr val="lt1"/>
              </a:buClr>
              <a:buSzPts val="2000"/>
              <a:buNone/>
              <a:defRPr>
                <a:solidFill>
                  <a:schemeClr val="lt1"/>
                </a:solidFill>
              </a:defRPr>
            </a:lvl3pPr>
            <a:lvl4pPr lvl="3" algn="l">
              <a:lnSpc>
                <a:spcPct val="90000"/>
              </a:lnSpc>
              <a:spcBef>
                <a:spcPts val="0"/>
              </a:spcBef>
              <a:spcAft>
                <a:spcPts val="0"/>
              </a:spcAft>
              <a:buClr>
                <a:schemeClr val="lt1"/>
              </a:buClr>
              <a:buSzPts val="2000"/>
              <a:buNone/>
              <a:defRPr>
                <a:solidFill>
                  <a:schemeClr val="lt1"/>
                </a:solidFill>
              </a:defRPr>
            </a:lvl4pPr>
            <a:lvl5pPr lvl="4" algn="l">
              <a:lnSpc>
                <a:spcPct val="90000"/>
              </a:lnSpc>
              <a:spcBef>
                <a:spcPts val="0"/>
              </a:spcBef>
              <a:spcAft>
                <a:spcPts val="0"/>
              </a:spcAft>
              <a:buClr>
                <a:schemeClr val="lt1"/>
              </a:buClr>
              <a:buSzPts val="2000"/>
              <a:buNone/>
              <a:defRPr>
                <a:solidFill>
                  <a:schemeClr val="lt1"/>
                </a:solidFill>
              </a:defRPr>
            </a:lvl5pPr>
            <a:lvl6pPr lvl="5" algn="l">
              <a:lnSpc>
                <a:spcPct val="90000"/>
              </a:lnSpc>
              <a:spcBef>
                <a:spcPts val="0"/>
              </a:spcBef>
              <a:spcAft>
                <a:spcPts val="0"/>
              </a:spcAft>
              <a:buClr>
                <a:schemeClr val="lt1"/>
              </a:buClr>
              <a:buSzPts val="2000"/>
              <a:buNone/>
              <a:defRPr>
                <a:solidFill>
                  <a:schemeClr val="lt1"/>
                </a:solidFill>
              </a:defRPr>
            </a:lvl6pPr>
            <a:lvl7pPr lvl="6" algn="l">
              <a:lnSpc>
                <a:spcPct val="90000"/>
              </a:lnSpc>
              <a:spcBef>
                <a:spcPts val="0"/>
              </a:spcBef>
              <a:spcAft>
                <a:spcPts val="0"/>
              </a:spcAft>
              <a:buClr>
                <a:schemeClr val="lt1"/>
              </a:buClr>
              <a:buSzPts val="2000"/>
              <a:buNone/>
              <a:defRPr>
                <a:solidFill>
                  <a:schemeClr val="lt1"/>
                </a:solidFill>
              </a:defRPr>
            </a:lvl7pPr>
            <a:lvl8pPr lvl="7" algn="l">
              <a:lnSpc>
                <a:spcPct val="90000"/>
              </a:lnSpc>
              <a:spcBef>
                <a:spcPts val="0"/>
              </a:spcBef>
              <a:spcAft>
                <a:spcPts val="0"/>
              </a:spcAft>
              <a:buClr>
                <a:schemeClr val="lt1"/>
              </a:buClr>
              <a:buSzPts val="2000"/>
              <a:buNone/>
              <a:defRPr>
                <a:solidFill>
                  <a:schemeClr val="lt1"/>
                </a:solidFill>
              </a:defRPr>
            </a:lvl8pPr>
            <a:lvl9pPr lvl="8" algn="l">
              <a:lnSpc>
                <a:spcPct val="90000"/>
              </a:lnSpc>
              <a:spcBef>
                <a:spcPts val="0"/>
              </a:spcBef>
              <a:spcAft>
                <a:spcPts val="0"/>
              </a:spcAft>
              <a:buClr>
                <a:schemeClr val="lt1"/>
              </a:buClr>
              <a:buSzPts val="2000"/>
              <a:buNone/>
              <a:defRPr>
                <a:solidFill>
                  <a:schemeClr val="lt1"/>
                </a:solidFill>
              </a:defRPr>
            </a:lvl9pPr>
          </a:lstStyle>
          <a:p>
            <a:endParaRPr/>
          </a:p>
        </p:txBody>
      </p:sp>
      <p:sp>
        <p:nvSpPr>
          <p:cNvPr id="142" name="Google Shape;142;p13"/>
          <p:cNvSpPr txBox="1">
            <a:spLocks noGrp="1"/>
          </p:cNvSpPr>
          <p:nvPr>
            <p:ph type="sldNum" idx="12"/>
          </p:nvPr>
        </p:nvSpPr>
        <p:spPr>
          <a:xfrm>
            <a:off x="11410033" y="0"/>
            <a:ext cx="578800" cy="5248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chemeClr val="accent1"/>
                </a:solidFill>
                <a:latin typeface="IBM Plex Sans"/>
                <a:ea typeface="IBM Plex Sans"/>
                <a:cs typeface="IBM Plex Sans"/>
                <a:sym typeface="IBM Plex Sans"/>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42221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1" y="-16266"/>
            <a:ext cx="8054767" cy="6889233"/>
          </a:xfrm>
          <a:custGeom>
            <a:avLst/>
            <a:gdLst/>
            <a:ahLst/>
            <a:cxnLst/>
            <a:rect l="l" t="t" r="r" b="b"/>
            <a:pathLst>
              <a:path w="241643" h="206677" extrusionOk="0">
                <a:moveTo>
                  <a:pt x="126321" y="206677"/>
                </a:moveTo>
                <a:lnTo>
                  <a:pt x="241643" y="0"/>
                </a:lnTo>
                <a:lnTo>
                  <a:pt x="0" y="0"/>
                </a:lnTo>
                <a:lnTo>
                  <a:pt x="0" y="206677"/>
                </a:lnTo>
                <a:close/>
              </a:path>
            </a:pathLst>
          </a:custGeom>
          <a:solidFill>
            <a:schemeClr val="lt1"/>
          </a:solidFill>
          <a:ln>
            <a:noFill/>
          </a:ln>
        </p:spPr>
      </p:sp>
      <p:sp>
        <p:nvSpPr>
          <p:cNvPr id="11" name="Google Shape;11;p2"/>
          <p:cNvSpPr/>
          <p:nvPr/>
        </p:nvSpPr>
        <p:spPr>
          <a:xfrm>
            <a:off x="3357855" y="2119533"/>
            <a:ext cx="4442400" cy="47384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2"/>
          <p:cNvSpPr/>
          <p:nvPr/>
        </p:nvSpPr>
        <p:spPr>
          <a:xfrm>
            <a:off x="3601968" y="0"/>
            <a:ext cx="4442400" cy="47384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3" name="Google Shape;13;p2"/>
          <p:cNvSpPr txBox="1">
            <a:spLocks noGrp="1"/>
          </p:cNvSpPr>
          <p:nvPr>
            <p:ph type="ctrTitle"/>
          </p:nvPr>
        </p:nvSpPr>
        <p:spPr>
          <a:xfrm>
            <a:off x="914400" y="928567"/>
            <a:ext cx="5954800" cy="38100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Tree>
    <p:extLst>
      <p:ext uri="{BB962C8B-B14F-4D97-AF65-F5344CB8AC3E}">
        <p14:creationId xmlns:p14="http://schemas.microsoft.com/office/powerpoint/2010/main" val="1534538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1 column" type="tx">
  <p:cSld name="Title + 1 column">
    <p:bg>
      <p:bgPr>
        <a:solidFill>
          <a:schemeClr val="lt1"/>
        </a:solidFill>
        <a:effectLst/>
      </p:bgPr>
    </p:bg>
    <p:spTree>
      <p:nvGrpSpPr>
        <p:cNvPr id="1" name="Shape 14"/>
        <p:cNvGrpSpPr/>
        <p:nvPr/>
      </p:nvGrpSpPr>
      <p:grpSpPr>
        <a:xfrm>
          <a:off x="0" y="0"/>
          <a:ext cx="0" cy="0"/>
          <a:chOff x="0" y="0"/>
          <a:chExt cx="0" cy="0"/>
        </a:xfrm>
      </p:grpSpPr>
      <p:grpSp>
        <p:nvGrpSpPr>
          <p:cNvPr id="15" name="Google Shape;15;p3"/>
          <p:cNvGrpSpPr/>
          <p:nvPr/>
        </p:nvGrpSpPr>
        <p:grpSpPr>
          <a:xfrm>
            <a:off x="-418254" y="-24499"/>
            <a:ext cx="10014644" cy="2182673"/>
            <a:chOff x="-313691" y="-18375"/>
            <a:chExt cx="7510983" cy="1637005"/>
          </a:xfrm>
        </p:grpSpPr>
        <p:sp>
          <p:nvSpPr>
            <p:cNvPr id="16" name="Google Shape;16;p3"/>
            <p:cNvSpPr/>
            <p:nvPr/>
          </p:nvSpPr>
          <p:spPr>
            <a:xfrm>
              <a:off x="256376" y="499825"/>
              <a:ext cx="6692400" cy="804900"/>
            </a:xfrm>
            <a:prstGeom prst="parallelogram">
              <a:avLst>
                <a:gd name="adj" fmla="val 54997"/>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3"/>
            <p:cNvSpPr/>
            <p:nvPr/>
          </p:nvSpPr>
          <p:spPr>
            <a:xfrm>
              <a:off x="-313691" y="813730"/>
              <a:ext cx="754800" cy="8049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3"/>
            <p:cNvSpPr/>
            <p:nvPr/>
          </p:nvSpPr>
          <p:spPr>
            <a:xfrm>
              <a:off x="6442492" y="309450"/>
              <a:ext cx="754800" cy="8049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9" name="Google Shape;19;p3"/>
            <p:cNvSpPr/>
            <p:nvPr/>
          </p:nvSpPr>
          <p:spPr>
            <a:xfrm>
              <a:off x="53899" y="237925"/>
              <a:ext cx="1000200" cy="10668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0" name="Google Shape;20;p3"/>
            <p:cNvSpPr/>
            <p:nvPr/>
          </p:nvSpPr>
          <p:spPr>
            <a:xfrm>
              <a:off x="304107" y="-18375"/>
              <a:ext cx="420900" cy="4491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1" name="Google Shape;21;p3"/>
            <p:cNvSpPr/>
            <p:nvPr/>
          </p:nvSpPr>
          <p:spPr>
            <a:xfrm>
              <a:off x="6589606" y="1038628"/>
              <a:ext cx="249600" cy="2661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grpSp>
        <p:nvGrpSpPr>
          <p:cNvPr id="22" name="Google Shape;22;p3"/>
          <p:cNvGrpSpPr/>
          <p:nvPr/>
        </p:nvGrpSpPr>
        <p:grpSpPr>
          <a:xfrm>
            <a:off x="9980523" y="2340468"/>
            <a:ext cx="3774400" cy="4517696"/>
            <a:chOff x="7485392" y="1755351"/>
            <a:chExt cx="2830800" cy="3388272"/>
          </a:xfrm>
        </p:grpSpPr>
        <p:sp>
          <p:nvSpPr>
            <p:cNvPr id="23" name="Google Shape;23;p3"/>
            <p:cNvSpPr/>
            <p:nvPr/>
          </p:nvSpPr>
          <p:spPr>
            <a:xfrm>
              <a:off x="8005394" y="2926923"/>
              <a:ext cx="2078100" cy="22167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3"/>
            <p:cNvSpPr/>
            <p:nvPr/>
          </p:nvSpPr>
          <p:spPr>
            <a:xfrm>
              <a:off x="7485392" y="1755351"/>
              <a:ext cx="2830800" cy="3019200"/>
            </a:xfrm>
            <a:prstGeom prst="parallelogram">
              <a:avLst>
                <a:gd name="adj" fmla="val 59001"/>
              </a:avLst>
            </a:prstGeom>
            <a:gradFill>
              <a:gsLst>
                <a:gs pos="0">
                  <a:schemeClr val="accent1"/>
                </a:gs>
                <a:gs pos="100000">
                  <a:srgbClr val="02C1D3">
                    <a:alpha val="33333"/>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sp>
        <p:nvSpPr>
          <p:cNvPr id="25" name="Google Shape;25;p3"/>
          <p:cNvSpPr txBox="1">
            <a:spLocks noGrp="1"/>
          </p:cNvSpPr>
          <p:nvPr>
            <p:ph type="body" idx="1"/>
          </p:nvPr>
        </p:nvSpPr>
        <p:spPr>
          <a:xfrm>
            <a:off x="1219433" y="2112567"/>
            <a:ext cx="9332800" cy="3999600"/>
          </a:xfrm>
          <a:prstGeom prst="rect">
            <a:avLst/>
          </a:prstGeom>
          <a:noFill/>
          <a:ln>
            <a:noFill/>
          </a:ln>
        </p:spPr>
        <p:txBody>
          <a:bodyPr spcFirstLastPara="1" wrap="square" lIns="0" tIns="0" rIns="0" bIns="0" anchor="t" anchorCtr="0">
            <a:noAutofit/>
          </a:bodyPr>
          <a:lstStyle>
            <a:lvl1pPr marL="609585" lvl="0" indent="-507987" algn="l">
              <a:lnSpc>
                <a:spcPct val="115000"/>
              </a:lnSpc>
              <a:spcBef>
                <a:spcPts val="800"/>
              </a:spcBef>
              <a:spcAft>
                <a:spcPts val="0"/>
              </a:spcAft>
              <a:buSzPts val="2400"/>
              <a:buChar char="▰"/>
              <a:defRPr/>
            </a:lvl1pPr>
            <a:lvl2pPr marL="1219170" lvl="1" indent="-507987" algn="l">
              <a:lnSpc>
                <a:spcPct val="115000"/>
              </a:lnSpc>
              <a:spcBef>
                <a:spcPts val="0"/>
              </a:spcBef>
              <a:spcAft>
                <a:spcPts val="0"/>
              </a:spcAft>
              <a:buSzPts val="2400"/>
              <a:buChar char="╺"/>
              <a:defRPr/>
            </a:lvl2pPr>
            <a:lvl3pPr marL="1828754" lvl="2" indent="-507987" algn="l">
              <a:lnSpc>
                <a:spcPct val="115000"/>
              </a:lnSpc>
              <a:spcBef>
                <a:spcPts val="0"/>
              </a:spcBef>
              <a:spcAft>
                <a:spcPts val="0"/>
              </a:spcAft>
              <a:buSzPts val="2400"/>
              <a:buChar char="╺"/>
              <a:defRPr/>
            </a:lvl3pPr>
            <a:lvl4pPr marL="2438339" lvl="3" indent="-507987" algn="l">
              <a:lnSpc>
                <a:spcPct val="115000"/>
              </a:lnSpc>
              <a:spcBef>
                <a:spcPts val="0"/>
              </a:spcBef>
              <a:spcAft>
                <a:spcPts val="0"/>
              </a:spcAft>
              <a:buSzPts val="2400"/>
              <a:buChar char="╺"/>
              <a:defRPr/>
            </a:lvl4pPr>
            <a:lvl5pPr marL="3047924" lvl="4" indent="-507987" algn="l">
              <a:lnSpc>
                <a:spcPct val="115000"/>
              </a:lnSpc>
              <a:spcBef>
                <a:spcPts val="0"/>
              </a:spcBef>
              <a:spcAft>
                <a:spcPts val="0"/>
              </a:spcAft>
              <a:buSzPts val="2400"/>
              <a:buChar char="○"/>
              <a:defRPr/>
            </a:lvl5pPr>
            <a:lvl6pPr marL="3657509" lvl="5" indent="-507987" algn="l">
              <a:lnSpc>
                <a:spcPct val="115000"/>
              </a:lnSpc>
              <a:spcBef>
                <a:spcPts val="0"/>
              </a:spcBef>
              <a:spcAft>
                <a:spcPts val="0"/>
              </a:spcAft>
              <a:buSzPts val="2400"/>
              <a:buChar char="■"/>
              <a:defRPr/>
            </a:lvl6pPr>
            <a:lvl7pPr marL="4267093" lvl="6" indent="-507987" algn="l">
              <a:lnSpc>
                <a:spcPct val="115000"/>
              </a:lnSpc>
              <a:spcBef>
                <a:spcPts val="0"/>
              </a:spcBef>
              <a:spcAft>
                <a:spcPts val="0"/>
              </a:spcAft>
              <a:buSzPts val="2400"/>
              <a:buChar char="●"/>
              <a:defRPr/>
            </a:lvl7pPr>
            <a:lvl8pPr marL="4876678" lvl="7" indent="-507987" algn="l">
              <a:lnSpc>
                <a:spcPct val="115000"/>
              </a:lnSpc>
              <a:spcBef>
                <a:spcPts val="0"/>
              </a:spcBef>
              <a:spcAft>
                <a:spcPts val="0"/>
              </a:spcAft>
              <a:buSzPts val="2400"/>
              <a:buChar char="○"/>
              <a:defRPr/>
            </a:lvl8pPr>
            <a:lvl9pPr marL="5486263" lvl="8" indent="-507987" algn="l">
              <a:lnSpc>
                <a:spcPct val="115000"/>
              </a:lnSpc>
              <a:spcBef>
                <a:spcPts val="0"/>
              </a:spcBef>
              <a:spcAft>
                <a:spcPts val="0"/>
              </a:spcAft>
              <a:buSzPts val="2400"/>
              <a:buChar char="■"/>
              <a:defRPr/>
            </a:lvl9pPr>
          </a:lstStyle>
          <a:p>
            <a:endParaRPr/>
          </a:p>
        </p:txBody>
      </p:sp>
      <p:sp>
        <p:nvSpPr>
          <p:cNvPr id="26" name="Google Shape;26;p3"/>
          <p:cNvSpPr txBox="1">
            <a:spLocks noGrp="1"/>
          </p:cNvSpPr>
          <p:nvPr>
            <p:ph type="sldNum" idx="12"/>
          </p:nvPr>
        </p:nvSpPr>
        <p:spPr>
          <a:xfrm>
            <a:off x="11410033" y="0"/>
            <a:ext cx="578800" cy="524800"/>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9pPr>
          </a:lstStyle>
          <a:p>
            <a:fld id="{00000000-1234-1234-1234-123412341234}" type="slidenum">
              <a:rPr lang="en" smtClean="0"/>
              <a:pPr/>
              <a:t>‹#›</a:t>
            </a:fld>
            <a:endParaRPr lang="en"/>
          </a:p>
        </p:txBody>
      </p:sp>
      <p:sp>
        <p:nvSpPr>
          <p:cNvPr id="27" name="Google Shape;27;p3"/>
          <p:cNvSpPr txBox="1">
            <a:spLocks noGrp="1"/>
          </p:cNvSpPr>
          <p:nvPr>
            <p:ph type="title"/>
          </p:nvPr>
        </p:nvSpPr>
        <p:spPr>
          <a:xfrm>
            <a:off x="1219433" y="661167"/>
            <a:ext cx="8035600" cy="10840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SzPts val="2000"/>
              <a:buNone/>
              <a:defRPr/>
            </a:lvl1pPr>
            <a:lvl2pPr lvl="1" algn="l">
              <a:lnSpc>
                <a:spcPct val="90000"/>
              </a:lnSpc>
              <a:spcBef>
                <a:spcPts val="0"/>
              </a:spcBef>
              <a:spcAft>
                <a:spcPts val="0"/>
              </a:spcAft>
              <a:buSzPts val="2000"/>
              <a:buNone/>
              <a:defRPr/>
            </a:lvl2pPr>
            <a:lvl3pPr lvl="2" algn="l">
              <a:lnSpc>
                <a:spcPct val="90000"/>
              </a:lnSpc>
              <a:spcBef>
                <a:spcPts val="0"/>
              </a:spcBef>
              <a:spcAft>
                <a:spcPts val="0"/>
              </a:spcAft>
              <a:buSzPts val="2000"/>
              <a:buNone/>
              <a:defRPr/>
            </a:lvl3pPr>
            <a:lvl4pPr lvl="3" algn="l">
              <a:lnSpc>
                <a:spcPct val="90000"/>
              </a:lnSpc>
              <a:spcBef>
                <a:spcPts val="0"/>
              </a:spcBef>
              <a:spcAft>
                <a:spcPts val="0"/>
              </a:spcAft>
              <a:buSzPts val="2000"/>
              <a:buNone/>
              <a:defRPr/>
            </a:lvl4pPr>
            <a:lvl5pPr lvl="4" algn="l">
              <a:lnSpc>
                <a:spcPct val="90000"/>
              </a:lnSpc>
              <a:spcBef>
                <a:spcPts val="0"/>
              </a:spcBef>
              <a:spcAft>
                <a:spcPts val="0"/>
              </a:spcAft>
              <a:buSzPts val="2000"/>
              <a:buNone/>
              <a:defRPr/>
            </a:lvl5pPr>
            <a:lvl6pPr lvl="5" algn="l">
              <a:lnSpc>
                <a:spcPct val="90000"/>
              </a:lnSpc>
              <a:spcBef>
                <a:spcPts val="0"/>
              </a:spcBef>
              <a:spcAft>
                <a:spcPts val="0"/>
              </a:spcAft>
              <a:buSzPts val="2000"/>
              <a:buNone/>
              <a:defRPr/>
            </a:lvl6pPr>
            <a:lvl7pPr lvl="6" algn="l">
              <a:lnSpc>
                <a:spcPct val="90000"/>
              </a:lnSpc>
              <a:spcBef>
                <a:spcPts val="0"/>
              </a:spcBef>
              <a:spcAft>
                <a:spcPts val="0"/>
              </a:spcAft>
              <a:buSzPts val="2000"/>
              <a:buNone/>
              <a:defRPr/>
            </a:lvl7pPr>
            <a:lvl8pPr lvl="7" algn="l">
              <a:lnSpc>
                <a:spcPct val="90000"/>
              </a:lnSpc>
              <a:spcBef>
                <a:spcPts val="0"/>
              </a:spcBef>
              <a:spcAft>
                <a:spcPts val="0"/>
              </a:spcAft>
              <a:buSzPts val="2000"/>
              <a:buNone/>
              <a:defRPr/>
            </a:lvl8pPr>
            <a:lvl9pPr lvl="8" algn="l">
              <a:lnSpc>
                <a:spcPct val="90000"/>
              </a:lnSpc>
              <a:spcBef>
                <a:spcPts val="0"/>
              </a:spcBef>
              <a:spcAft>
                <a:spcPts val="0"/>
              </a:spcAft>
              <a:buSzPts val="2000"/>
              <a:buNone/>
              <a:defRPr/>
            </a:lvl9pPr>
          </a:lstStyle>
          <a:p>
            <a:endParaRPr/>
          </a:p>
        </p:txBody>
      </p:sp>
    </p:spTree>
    <p:extLst>
      <p:ext uri="{BB962C8B-B14F-4D97-AF65-F5344CB8AC3E}">
        <p14:creationId xmlns:p14="http://schemas.microsoft.com/office/powerpoint/2010/main" val="2998118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6"/>
            </a:gs>
            <a:gs pos="100000">
              <a:schemeClr val="accent5"/>
            </a:gs>
          </a:gsLst>
          <a:lin ang="5400012"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19433" y="661167"/>
            <a:ext cx="8035600" cy="1084000"/>
          </a:xfrm>
          <a:prstGeom prst="rect">
            <a:avLst/>
          </a:prstGeom>
          <a:noFill/>
          <a:ln>
            <a:noFill/>
          </a:ln>
        </p:spPr>
        <p:txBody>
          <a:bodyPr spcFirstLastPara="1" wrap="square" lIns="0" tIns="0" rIns="0" bIns="0" anchor="ctr" anchorCtr="0">
            <a:noAutofit/>
          </a:bodyPr>
          <a:lstStyle>
            <a:lvl1pPr marR="0" lvl="0"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1pPr>
            <a:lvl2pPr marR="0" lvl="1"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2pPr>
            <a:lvl3pPr marR="0" lvl="2"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3pPr>
            <a:lvl4pPr marR="0" lvl="3"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4pPr>
            <a:lvl5pPr marR="0" lvl="4"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5pPr>
            <a:lvl6pPr marR="0" lvl="5"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6pPr>
            <a:lvl7pPr marR="0" lvl="6"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7pPr>
            <a:lvl8pPr marR="0" lvl="7"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8pPr>
            <a:lvl9pPr marR="0" lvl="8"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1219433" y="2112567"/>
            <a:ext cx="9332800" cy="3999600"/>
          </a:xfrm>
          <a:prstGeom prst="rect">
            <a:avLst/>
          </a:prstGeom>
          <a:noFill/>
          <a:ln>
            <a:noFill/>
          </a:ln>
        </p:spPr>
        <p:txBody>
          <a:bodyPr spcFirstLastPara="1" wrap="square" lIns="0" tIns="0" rIns="0" bIns="0" anchor="t" anchorCtr="0">
            <a:noAutofit/>
          </a:bodyPr>
          <a:lstStyle>
            <a:lvl1pPr marL="457200" marR="0" lvl="0" indent="-381000" algn="l" rtl="0">
              <a:lnSpc>
                <a:spcPct val="115000"/>
              </a:lnSpc>
              <a:spcBef>
                <a:spcPts val="600"/>
              </a:spcBef>
              <a:spcAft>
                <a:spcPts val="0"/>
              </a:spcAft>
              <a:buClr>
                <a:schemeClr val="accent1"/>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1pPr>
            <a:lvl2pPr marL="914400" marR="0" lvl="1" indent="-381000" algn="l" rtl="0">
              <a:lnSpc>
                <a:spcPct val="115000"/>
              </a:lnSpc>
              <a:spcBef>
                <a:spcPts val="0"/>
              </a:spcBef>
              <a:spcAft>
                <a:spcPts val="0"/>
              </a:spcAft>
              <a:buClr>
                <a:schemeClr val="accen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2pPr>
            <a:lvl3pPr marL="1371600" marR="0" lvl="2" indent="-381000" algn="l" rtl="0">
              <a:lnSpc>
                <a:spcPct val="115000"/>
              </a:lnSpc>
              <a:spcBef>
                <a:spcPts val="0"/>
              </a:spcBef>
              <a:spcAft>
                <a:spcPts val="0"/>
              </a:spcAft>
              <a:buClr>
                <a:schemeClr val="accent3"/>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3pPr>
            <a:lvl4pPr marL="1828800" marR="0" lvl="3" indent="-381000" algn="l" rtl="0">
              <a:lnSpc>
                <a:spcPct val="115000"/>
              </a:lnSpc>
              <a:spcBef>
                <a:spcPts val="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4pPr>
            <a:lvl5pPr marL="2286000" marR="0" lvl="4" indent="-381000" algn="l" rtl="0">
              <a:lnSpc>
                <a:spcPct val="115000"/>
              </a:lnSpc>
              <a:spcBef>
                <a:spcPts val="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5pPr>
            <a:lvl6pPr marL="2743200" marR="0" lvl="5" indent="-381000" algn="l" rtl="0">
              <a:lnSpc>
                <a:spcPct val="115000"/>
              </a:lnSpc>
              <a:spcBef>
                <a:spcPts val="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6pPr>
            <a:lvl7pPr marL="3200400" marR="0" lvl="6" indent="-381000" algn="l" rtl="0">
              <a:lnSpc>
                <a:spcPct val="115000"/>
              </a:lnSpc>
              <a:spcBef>
                <a:spcPts val="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7pPr>
            <a:lvl8pPr marL="3657600" marR="0" lvl="7" indent="-381000" algn="l" rtl="0">
              <a:lnSpc>
                <a:spcPct val="115000"/>
              </a:lnSpc>
              <a:spcBef>
                <a:spcPts val="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8pPr>
            <a:lvl9pPr marL="4114800" marR="0" lvl="8" indent="-381000" algn="l" rtl="0">
              <a:lnSpc>
                <a:spcPct val="115000"/>
              </a:lnSpc>
              <a:spcBef>
                <a:spcPts val="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9pPr>
          </a:lstStyle>
          <a:p>
            <a:endParaRPr/>
          </a:p>
        </p:txBody>
      </p:sp>
      <p:sp>
        <p:nvSpPr>
          <p:cNvPr id="8" name="Google Shape;8;p1"/>
          <p:cNvSpPr txBox="1">
            <a:spLocks noGrp="1"/>
          </p:cNvSpPr>
          <p:nvPr>
            <p:ph type="sldNum" idx="12"/>
          </p:nvPr>
        </p:nvSpPr>
        <p:spPr>
          <a:xfrm>
            <a:off x="11410033" y="0"/>
            <a:ext cx="578800" cy="524800"/>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1pPr>
            <a:lvl2pPr marL="0" marR="0" lvl="1"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2pPr>
            <a:lvl3pPr marL="0" marR="0" lvl="2"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3pPr>
            <a:lvl4pPr marL="0" marR="0" lvl="3"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4pPr>
            <a:lvl5pPr marL="0" marR="0" lvl="4"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5pPr>
            <a:lvl6pPr marL="0" marR="0" lvl="5"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6pPr>
            <a:lvl7pPr marL="0" marR="0" lvl="6"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7pPr>
            <a:lvl8pPr marL="0" marR="0" lvl="7"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8pPr>
            <a:lvl9pPr marL="0" marR="0" lvl="8"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20447908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p:fade thruBlk="1"/>
  </p:transition>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chemeClr val="accent6"/>
            </a:gs>
            <a:gs pos="100000">
              <a:schemeClr val="accent5"/>
            </a:gs>
          </a:gsLst>
          <a:lin ang="5400012"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19433" y="661167"/>
            <a:ext cx="8035600" cy="1084000"/>
          </a:xfrm>
          <a:prstGeom prst="rect">
            <a:avLst/>
          </a:prstGeom>
          <a:noFill/>
          <a:ln>
            <a:noFill/>
          </a:ln>
        </p:spPr>
        <p:txBody>
          <a:bodyPr spcFirstLastPara="1" wrap="square" lIns="0" tIns="0" rIns="0" bIns="0" anchor="ctr" anchorCtr="0">
            <a:noAutofit/>
          </a:bodyPr>
          <a:lstStyle>
            <a:lvl1pPr marR="0" lvl="0"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1pPr>
            <a:lvl2pPr marR="0" lvl="1"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2pPr>
            <a:lvl3pPr marR="0" lvl="2"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3pPr>
            <a:lvl4pPr marR="0" lvl="3"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4pPr>
            <a:lvl5pPr marR="0" lvl="4"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5pPr>
            <a:lvl6pPr marR="0" lvl="5"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6pPr>
            <a:lvl7pPr marR="0" lvl="6"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7pPr>
            <a:lvl8pPr marR="0" lvl="7"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8pPr>
            <a:lvl9pPr marR="0" lvl="8"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1219433" y="2112567"/>
            <a:ext cx="9332800" cy="3999600"/>
          </a:xfrm>
          <a:prstGeom prst="rect">
            <a:avLst/>
          </a:prstGeom>
          <a:noFill/>
          <a:ln>
            <a:noFill/>
          </a:ln>
        </p:spPr>
        <p:txBody>
          <a:bodyPr spcFirstLastPara="1" wrap="square" lIns="0" tIns="0" rIns="0" bIns="0" anchor="t" anchorCtr="0">
            <a:noAutofit/>
          </a:bodyPr>
          <a:lstStyle>
            <a:lvl1pPr marL="457200" marR="0" lvl="0" indent="-381000" algn="l" rtl="0">
              <a:lnSpc>
                <a:spcPct val="115000"/>
              </a:lnSpc>
              <a:spcBef>
                <a:spcPts val="600"/>
              </a:spcBef>
              <a:spcAft>
                <a:spcPts val="0"/>
              </a:spcAft>
              <a:buClr>
                <a:schemeClr val="accent1"/>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1pPr>
            <a:lvl2pPr marL="914400" marR="0" lvl="1" indent="-381000" algn="l" rtl="0">
              <a:lnSpc>
                <a:spcPct val="115000"/>
              </a:lnSpc>
              <a:spcBef>
                <a:spcPts val="0"/>
              </a:spcBef>
              <a:spcAft>
                <a:spcPts val="0"/>
              </a:spcAft>
              <a:buClr>
                <a:schemeClr val="accen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2pPr>
            <a:lvl3pPr marL="1371600" marR="0" lvl="2" indent="-381000" algn="l" rtl="0">
              <a:lnSpc>
                <a:spcPct val="115000"/>
              </a:lnSpc>
              <a:spcBef>
                <a:spcPts val="0"/>
              </a:spcBef>
              <a:spcAft>
                <a:spcPts val="0"/>
              </a:spcAft>
              <a:buClr>
                <a:schemeClr val="accent3"/>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3pPr>
            <a:lvl4pPr marL="1828800" marR="0" lvl="3" indent="-381000" algn="l" rtl="0">
              <a:lnSpc>
                <a:spcPct val="115000"/>
              </a:lnSpc>
              <a:spcBef>
                <a:spcPts val="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4pPr>
            <a:lvl5pPr marL="2286000" marR="0" lvl="4" indent="-381000" algn="l" rtl="0">
              <a:lnSpc>
                <a:spcPct val="115000"/>
              </a:lnSpc>
              <a:spcBef>
                <a:spcPts val="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5pPr>
            <a:lvl6pPr marL="2743200" marR="0" lvl="5" indent="-381000" algn="l" rtl="0">
              <a:lnSpc>
                <a:spcPct val="115000"/>
              </a:lnSpc>
              <a:spcBef>
                <a:spcPts val="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6pPr>
            <a:lvl7pPr marL="3200400" marR="0" lvl="6" indent="-381000" algn="l" rtl="0">
              <a:lnSpc>
                <a:spcPct val="115000"/>
              </a:lnSpc>
              <a:spcBef>
                <a:spcPts val="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7pPr>
            <a:lvl8pPr marL="3657600" marR="0" lvl="7" indent="-381000" algn="l" rtl="0">
              <a:lnSpc>
                <a:spcPct val="115000"/>
              </a:lnSpc>
              <a:spcBef>
                <a:spcPts val="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8pPr>
            <a:lvl9pPr marL="4114800" marR="0" lvl="8" indent="-381000" algn="l" rtl="0">
              <a:lnSpc>
                <a:spcPct val="115000"/>
              </a:lnSpc>
              <a:spcBef>
                <a:spcPts val="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9pPr>
          </a:lstStyle>
          <a:p>
            <a:endParaRPr/>
          </a:p>
        </p:txBody>
      </p:sp>
      <p:sp>
        <p:nvSpPr>
          <p:cNvPr id="8" name="Google Shape;8;p1"/>
          <p:cNvSpPr txBox="1">
            <a:spLocks noGrp="1"/>
          </p:cNvSpPr>
          <p:nvPr>
            <p:ph type="sldNum" idx="12"/>
          </p:nvPr>
        </p:nvSpPr>
        <p:spPr>
          <a:xfrm>
            <a:off x="11410033" y="0"/>
            <a:ext cx="578800" cy="524800"/>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1pPr>
            <a:lvl2pPr marL="0" marR="0" lvl="1"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2pPr>
            <a:lvl3pPr marL="0" marR="0" lvl="2"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3pPr>
            <a:lvl4pPr marL="0" marR="0" lvl="3"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4pPr>
            <a:lvl5pPr marL="0" marR="0" lvl="4"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5pPr>
            <a:lvl6pPr marL="0" marR="0" lvl="5"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6pPr>
            <a:lvl7pPr marL="0" marR="0" lvl="6"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7pPr>
            <a:lvl8pPr marL="0" marR="0" lvl="7"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8pPr>
            <a:lvl9pPr marL="0" marR="0" lvl="8" indent="0" algn="r" rtl="0">
              <a:lnSpc>
                <a:spcPct val="100000"/>
              </a:lnSpc>
              <a:spcBef>
                <a:spcPts val="0"/>
              </a:spcBef>
              <a:spcAft>
                <a:spcPts val="0"/>
              </a:spcAft>
              <a:buClr>
                <a:srgbClr val="000000"/>
              </a:buClr>
              <a:buSzPts val="1200"/>
              <a:buFont typeface="Arial"/>
              <a:buNone/>
              <a:defRPr sz="1600" b="0" i="0" u="none" strike="noStrike" cap="none">
                <a:solidFill>
                  <a:schemeClr val="dk2"/>
                </a:solidFill>
                <a:latin typeface="IBM Plex Sans"/>
                <a:ea typeface="IBM Plex Sans"/>
                <a:cs typeface="IBM Plex Sans"/>
                <a:sym typeface="IBM Plex Sans"/>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58118173"/>
      </p:ext>
    </p:extLst>
  </p:cSld>
  <p:clrMap bg1="lt1" tx1="dk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03B7AB-2308-4FE1-87E9-E1F4F7FE68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B0634E-A141-437A-97CA-515F6600A5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BA152-919D-4826-B838-D1B50753E9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9ED645F0-AF17-43AD-91B9-9D403848F8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73128E-A881-43B7-8C67-F309781B88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57A93-FB9D-4EC9-8CF6-7E6FE3248A38}" type="slidenum">
              <a:rPr lang="en-US" smtClean="0"/>
              <a:t>‹#›</a:t>
            </a:fld>
            <a:endParaRPr lang="en-US"/>
          </a:p>
        </p:txBody>
      </p:sp>
    </p:spTree>
    <p:extLst>
      <p:ext uri="{BB962C8B-B14F-4D97-AF65-F5344CB8AC3E}">
        <p14:creationId xmlns:p14="http://schemas.microsoft.com/office/powerpoint/2010/main" val="6468064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de.state.co.us/cdefinance/fy2022-23sftraining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t.rainey@cosfp.org"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hyperlink" Target="https://www.faegredrinker.com/en/insights/publications/2019/5/dont-get-overtaxed-a-guide-to-colorado-property-taxes-and-appeals"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customXml" Target="../ink/ink2.xml"/><Relationship Id="rId4" Type="http://schemas.openxmlformats.org/officeDocument/2006/relationships/image" Target="../media/image7.png"/><Relationship Id="rId9"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5"/>
          <p:cNvSpPr txBox="1">
            <a:spLocks noGrp="1"/>
          </p:cNvSpPr>
          <p:nvPr>
            <p:ph type="ctrTitle"/>
          </p:nvPr>
        </p:nvSpPr>
        <p:spPr>
          <a:xfrm>
            <a:off x="914400" y="168729"/>
            <a:ext cx="5916386" cy="3623838"/>
          </a:xfrm>
          <a:prstGeom prst="rect">
            <a:avLst/>
          </a:prstGeom>
        </p:spPr>
        <p:txBody>
          <a:bodyPr spcFirstLastPara="1" wrap="square" lIns="0" tIns="0" rIns="0" bIns="0" anchor="t" anchorCtr="0">
            <a:noAutofit/>
          </a:bodyPr>
          <a:lstStyle/>
          <a:p>
            <a:pPr>
              <a:buClr>
                <a:srgbClr val="000000"/>
              </a:buClr>
            </a:pPr>
            <a:r>
              <a:rPr lang="en-US" sz="5400"/>
              <a:t>Assessing School Board Mill Levy Discretion</a:t>
            </a:r>
            <a:br>
              <a:rPr lang="en-US" sz="6000"/>
            </a:br>
            <a:br>
              <a:rPr lang="en-US" sz="6000"/>
            </a:br>
            <a:r>
              <a:rPr lang="en-US" sz="4000"/>
              <a:t>CASB Conference</a:t>
            </a:r>
            <a:br>
              <a:rPr lang="en-US" sz="7200"/>
            </a:br>
            <a:br>
              <a:rPr lang="en-US" sz="7200"/>
            </a:br>
            <a:br>
              <a:rPr lang="en-US" sz="7200"/>
            </a:br>
            <a:br>
              <a:rPr lang="en-US" sz="7200"/>
            </a:br>
            <a:endParaRPr lang="en-US" sz="4800"/>
          </a:p>
        </p:txBody>
      </p:sp>
      <p:sp>
        <p:nvSpPr>
          <p:cNvPr id="158" name="Google Shape;158;p15"/>
          <p:cNvSpPr txBox="1"/>
          <p:nvPr/>
        </p:nvSpPr>
        <p:spPr>
          <a:xfrm>
            <a:off x="914399" y="5380433"/>
            <a:ext cx="2903621" cy="574412"/>
          </a:xfrm>
          <a:prstGeom prst="rect">
            <a:avLst/>
          </a:prstGeom>
          <a:noFill/>
          <a:ln>
            <a:noFill/>
          </a:ln>
        </p:spPr>
        <p:txBody>
          <a:bodyPr spcFirstLastPara="1" wrap="square" lIns="121900" tIns="121900" rIns="121900" bIns="1219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 sz="2133" b="0" i="0" u="none" strike="noStrike" kern="0" cap="none" spc="0" normalizeH="0" baseline="0" noProof="0">
                <a:ln>
                  <a:noFill/>
                </a:ln>
                <a:solidFill>
                  <a:srgbClr val="000000"/>
                </a:solidFill>
                <a:effectLst/>
                <a:uLnTx/>
                <a:uFillTx/>
                <a:latin typeface="IBM Plex Sans Light"/>
                <a:ea typeface="IBM Plex Sans Light"/>
                <a:cs typeface="IBM Plex Sans Light"/>
                <a:sym typeface="IBM Plex Sans Light"/>
              </a:rPr>
              <a:t>December 2023</a:t>
            </a:r>
            <a:endParaRPr kumimoji="0" sz="2133" b="0" i="0" u="none" strike="noStrike" kern="0" cap="none" spc="0" normalizeH="0" baseline="0" noProof="0">
              <a:ln>
                <a:noFill/>
              </a:ln>
              <a:solidFill>
                <a:srgbClr val="000000"/>
              </a:solidFill>
              <a:effectLst/>
              <a:uLnTx/>
              <a:uFillTx/>
              <a:latin typeface="IBM Plex Sans Light"/>
              <a:ea typeface="IBM Plex Sans Light"/>
              <a:cs typeface="IBM Plex Sans Light"/>
              <a:sym typeface="IBM Plex Sans Light"/>
            </a:endParaRPr>
          </a:p>
        </p:txBody>
      </p:sp>
      <p:sp>
        <p:nvSpPr>
          <p:cNvPr id="159" name="Google Shape;159;p15"/>
          <p:cNvSpPr txBox="1"/>
          <p:nvPr/>
        </p:nvSpPr>
        <p:spPr>
          <a:xfrm>
            <a:off x="914400" y="4783764"/>
            <a:ext cx="5142800" cy="595059"/>
          </a:xfrm>
          <a:prstGeom prst="rect">
            <a:avLst/>
          </a:prstGeom>
          <a:noFill/>
          <a:ln>
            <a:noFill/>
          </a:ln>
        </p:spPr>
        <p:txBody>
          <a:bodyPr spcFirstLastPara="1" wrap="square" lIns="121900" tIns="121900" rIns="121900" bIns="1219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 sz="2267" b="1" i="0" u="none" strike="noStrike" kern="0" cap="none" spc="0" normalizeH="0" baseline="0" noProof="0">
                <a:ln>
                  <a:noFill/>
                </a:ln>
                <a:solidFill>
                  <a:srgbClr val="184880"/>
                </a:solidFill>
                <a:effectLst/>
                <a:uLnTx/>
                <a:uFillTx/>
                <a:latin typeface="IBM Plex Sans"/>
                <a:ea typeface="IBM Plex Sans"/>
                <a:cs typeface="IBM Plex Sans"/>
                <a:sym typeface="IBM Plex Sans"/>
              </a:rPr>
              <a:t>Colorado School Finance Project</a:t>
            </a:r>
            <a:endParaRPr kumimoji="0" sz="2267" b="1" i="0" u="none" strike="noStrike" kern="0" cap="none" spc="0" normalizeH="0" baseline="0" noProof="0">
              <a:ln>
                <a:noFill/>
              </a:ln>
              <a:solidFill>
                <a:srgbClr val="184880"/>
              </a:solidFill>
              <a:effectLst/>
              <a:uLnTx/>
              <a:uFillTx/>
              <a:latin typeface="IBM Plex Sans"/>
              <a:ea typeface="IBM Plex Sans"/>
              <a:cs typeface="IBM Plex Sans"/>
              <a:sym typeface="IBM Plex Sans"/>
            </a:endParaRPr>
          </a:p>
        </p:txBody>
      </p:sp>
      <p:pic>
        <p:nvPicPr>
          <p:cNvPr id="160" name="Google Shape;160;p15"/>
          <p:cNvPicPr preferRelativeResize="0"/>
          <p:nvPr/>
        </p:nvPicPr>
        <p:blipFill>
          <a:blip r:embed="rId3">
            <a:alphaModFix/>
          </a:blip>
          <a:stretch>
            <a:fillRect/>
          </a:stretch>
        </p:blipFill>
        <p:spPr>
          <a:xfrm>
            <a:off x="7104399" y="5717634"/>
            <a:ext cx="4714800" cy="930167"/>
          </a:xfrm>
          <a:prstGeom prst="rect">
            <a:avLst/>
          </a:prstGeom>
          <a:noFill/>
          <a:ln>
            <a:noFill/>
          </a:ln>
        </p:spPr>
      </p:pic>
      <p:pic>
        <p:nvPicPr>
          <p:cNvPr id="3" name="Picture 2" descr="A qr code on a white background&#10;&#10;Description automatically generated">
            <a:extLst>
              <a:ext uri="{FF2B5EF4-FFF2-40B4-BE49-F238E27FC236}">
                <a16:creationId xmlns:a16="http://schemas.microsoft.com/office/drawing/2014/main" id="{821EFCA8-B951-07C9-B1DB-8F5A797B6A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33855" y="451741"/>
            <a:ext cx="1535431" cy="1535431"/>
          </a:xfrm>
          <a:prstGeom prst="rect">
            <a:avLst/>
          </a:prstGeom>
        </p:spPr>
      </p:pic>
      <p:sp>
        <p:nvSpPr>
          <p:cNvPr id="4" name="TextBox 3">
            <a:extLst>
              <a:ext uri="{FF2B5EF4-FFF2-40B4-BE49-F238E27FC236}">
                <a16:creationId xmlns:a16="http://schemas.microsoft.com/office/drawing/2014/main" id="{9E673326-DE31-FB2F-919A-9B162C1D3555}"/>
              </a:ext>
            </a:extLst>
          </p:cNvPr>
          <p:cNvSpPr txBox="1"/>
          <p:nvPr/>
        </p:nvSpPr>
        <p:spPr>
          <a:xfrm>
            <a:off x="9633855" y="2083525"/>
            <a:ext cx="1816280" cy="646331"/>
          </a:xfrm>
          <a:prstGeom prst="rect">
            <a:avLst/>
          </a:prstGeom>
          <a:noFill/>
        </p:spPr>
        <p:txBody>
          <a:bodyPr wrap="square" rtlCol="0">
            <a:spAutoFit/>
          </a:bodyPr>
          <a:lstStyle/>
          <a:p>
            <a:r>
              <a:rPr lang="en-US" sz="1200">
                <a:solidFill>
                  <a:schemeClr val="bg1"/>
                </a:solidFill>
              </a:rPr>
              <a:t>Scan here for CSFP’s FAQ on Governor’s Request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9B8942-5BD5-6B22-905A-3BF704B9B69F}"/>
              </a:ext>
            </a:extLst>
          </p:cNvPr>
          <p:cNvSpPr>
            <a:spLocks noGrp="1"/>
          </p:cNvSpPr>
          <p:nvPr>
            <p:ph type="body" idx="1"/>
          </p:nvPr>
        </p:nvSpPr>
        <p:spPr>
          <a:xfrm>
            <a:off x="1219433" y="1751193"/>
            <a:ext cx="9739200" cy="4850500"/>
          </a:xfrm>
        </p:spPr>
        <p:txBody>
          <a:bodyPr/>
          <a:lstStyle/>
          <a:p>
            <a:pPr marL="711182" indent="-609585">
              <a:spcBef>
                <a:spcPts val="0"/>
              </a:spcBef>
              <a:buFont typeface="+mj-lt"/>
              <a:buAutoNum type="arabicPeriod"/>
            </a:pPr>
            <a:r>
              <a:rPr lang="en-US" sz="2667" dirty="0"/>
              <a:t>Property taxes to fund </a:t>
            </a:r>
            <a:r>
              <a:rPr lang="en-US" sz="2667" b="1" dirty="0">
                <a:solidFill>
                  <a:schemeClr val="accent4"/>
                </a:solidFill>
              </a:rPr>
              <a:t>Total Program </a:t>
            </a:r>
            <a:r>
              <a:rPr lang="en-US" sz="2667" dirty="0">
                <a:solidFill>
                  <a:schemeClr val="tx1"/>
                </a:solidFill>
              </a:rPr>
              <a:t>for schools – Local Share</a:t>
            </a:r>
          </a:p>
          <a:p>
            <a:pPr lvl="1"/>
            <a:r>
              <a:rPr lang="en-US" sz="2133" dirty="0"/>
              <a:t>Determined by the school finance formula</a:t>
            </a:r>
          </a:p>
          <a:p>
            <a:pPr lvl="1"/>
            <a:r>
              <a:rPr lang="en-US" sz="2133" dirty="0"/>
              <a:t>Assessment rate is not locally determined – determined by the State</a:t>
            </a:r>
          </a:p>
          <a:p>
            <a:pPr lvl="1"/>
            <a:r>
              <a:rPr lang="en-US" sz="2133" dirty="0"/>
              <a:t>Varies annually</a:t>
            </a:r>
          </a:p>
          <a:p>
            <a:pPr lvl="1"/>
            <a:r>
              <a:rPr lang="en-US" sz="2133" b="1" dirty="0"/>
              <a:t>All districts</a:t>
            </a:r>
          </a:p>
          <a:p>
            <a:pPr marL="711182" indent="-609585">
              <a:buFont typeface="+mj-lt"/>
              <a:buAutoNum type="arabicPeriod"/>
            </a:pPr>
            <a:r>
              <a:rPr lang="en-US" sz="2667" b="1" dirty="0">
                <a:solidFill>
                  <a:schemeClr val="accent4"/>
                </a:solidFill>
              </a:rPr>
              <a:t>Local override taxes </a:t>
            </a:r>
            <a:r>
              <a:rPr lang="en-US" sz="2667" dirty="0"/>
              <a:t>approved by voters</a:t>
            </a:r>
          </a:p>
          <a:p>
            <a:pPr lvl="1"/>
            <a:r>
              <a:rPr lang="en-US" sz="2133" dirty="0"/>
              <a:t>Mill levy overrides to fund operations</a:t>
            </a:r>
          </a:p>
          <a:p>
            <a:pPr lvl="1"/>
            <a:r>
              <a:rPr lang="en-US" sz="2133" dirty="0"/>
              <a:t>Bond levies to fund capital construction</a:t>
            </a:r>
          </a:p>
          <a:p>
            <a:pPr lvl="1"/>
            <a:r>
              <a:rPr lang="en-US" sz="2133" dirty="0"/>
              <a:t>Locally determined, within limits</a:t>
            </a:r>
          </a:p>
          <a:p>
            <a:pPr lvl="1"/>
            <a:r>
              <a:rPr lang="en-US" sz="2133" b="1" dirty="0"/>
              <a:t>Some districts (59) have no overrides</a:t>
            </a:r>
          </a:p>
        </p:txBody>
      </p:sp>
      <p:sp>
        <p:nvSpPr>
          <p:cNvPr id="3" name="Slide Number Placeholder 2">
            <a:extLst>
              <a:ext uri="{FF2B5EF4-FFF2-40B4-BE49-F238E27FC236}">
                <a16:creationId xmlns:a16="http://schemas.microsoft.com/office/drawing/2014/main" id="{C6815DA1-0668-52ED-92A7-98D43D74B6E6}"/>
              </a:ext>
            </a:extLst>
          </p:cNvPr>
          <p:cNvSpPr>
            <a:spLocks noGrp="1"/>
          </p:cNvSpPr>
          <p:nvPr>
            <p:ph type="sldNum" idx="12"/>
          </p:nvPr>
        </p:nvSpPr>
        <p:spPr/>
        <p:txBody>
          <a:bodyPr/>
          <a:lstStyle/>
          <a:p>
            <a:pPr defTabSz="1219170"/>
            <a:fld id="{00000000-1234-1234-1234-123412341234}" type="slidenum">
              <a:rPr lang="en" kern="0">
                <a:solidFill>
                  <a:srgbClr val="757C83"/>
                </a:solidFill>
              </a:rPr>
              <a:pPr defTabSz="1219170"/>
              <a:t>10</a:t>
            </a:fld>
            <a:endParaRPr lang="en" kern="0">
              <a:solidFill>
                <a:srgbClr val="757C83"/>
              </a:solidFill>
            </a:endParaRPr>
          </a:p>
        </p:txBody>
      </p:sp>
      <p:sp>
        <p:nvSpPr>
          <p:cNvPr id="4" name="Title 3">
            <a:extLst>
              <a:ext uri="{FF2B5EF4-FFF2-40B4-BE49-F238E27FC236}">
                <a16:creationId xmlns:a16="http://schemas.microsoft.com/office/drawing/2014/main" id="{873CCE32-ADB0-C690-2E2B-4878132C980C}"/>
              </a:ext>
            </a:extLst>
          </p:cNvPr>
          <p:cNvSpPr>
            <a:spLocks noGrp="1"/>
          </p:cNvSpPr>
          <p:nvPr>
            <p:ph type="title"/>
          </p:nvPr>
        </p:nvSpPr>
        <p:spPr/>
        <p:txBody>
          <a:bodyPr/>
          <a:lstStyle/>
          <a:p>
            <a:r>
              <a:rPr lang="en-US"/>
              <a:t>Two Kinds of Tax Collections / Mill Levies</a:t>
            </a:r>
          </a:p>
        </p:txBody>
      </p:sp>
      <p:sp>
        <p:nvSpPr>
          <p:cNvPr id="5" name="TextBox 4">
            <a:extLst>
              <a:ext uri="{FF2B5EF4-FFF2-40B4-BE49-F238E27FC236}">
                <a16:creationId xmlns:a16="http://schemas.microsoft.com/office/drawing/2014/main" id="{8EFB5A96-57F7-3FAA-CCE2-1E3DA96D3AB7}"/>
              </a:ext>
            </a:extLst>
          </p:cNvPr>
          <p:cNvSpPr txBox="1"/>
          <p:nvPr/>
        </p:nvSpPr>
        <p:spPr>
          <a:xfrm>
            <a:off x="501445" y="6512888"/>
            <a:ext cx="1575128" cy="261610"/>
          </a:xfrm>
          <a:prstGeom prst="rect">
            <a:avLst/>
          </a:prstGeom>
          <a:noFill/>
        </p:spPr>
        <p:txBody>
          <a:bodyPr wrap="square" rtlCol="0">
            <a:spAutoFit/>
          </a:bodyPr>
          <a:lstStyle/>
          <a:p>
            <a:r>
              <a:rPr lang="en-US" sz="1100">
                <a:solidFill>
                  <a:schemeClr val="bg2"/>
                </a:solidFill>
              </a:rPr>
              <a:t>December 2023</a:t>
            </a:r>
          </a:p>
        </p:txBody>
      </p:sp>
    </p:spTree>
    <p:extLst>
      <p:ext uri="{BB962C8B-B14F-4D97-AF65-F5344CB8AC3E}">
        <p14:creationId xmlns:p14="http://schemas.microsoft.com/office/powerpoint/2010/main" val="2935788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112B4AA-65BE-B825-132D-F660CE6E28F0}"/>
              </a:ext>
            </a:extLst>
          </p:cNvPr>
          <p:cNvSpPr>
            <a:spLocks noGrp="1"/>
          </p:cNvSpPr>
          <p:nvPr>
            <p:ph type="body" idx="1"/>
          </p:nvPr>
        </p:nvSpPr>
        <p:spPr>
          <a:xfrm>
            <a:off x="1219433" y="1805367"/>
            <a:ext cx="9332800" cy="3999600"/>
          </a:xfrm>
        </p:spPr>
        <p:txBody>
          <a:bodyPr/>
          <a:lstStyle/>
          <a:p>
            <a:r>
              <a:rPr lang="en-US" sz="1867" b="1">
                <a:solidFill>
                  <a:schemeClr val="accent4"/>
                </a:solidFill>
              </a:rPr>
              <a:t>Assessed Valuation (AV): </a:t>
            </a:r>
            <a:r>
              <a:rPr lang="en-US" sz="1867"/>
              <a:t>The taxable portion of property value in the school district. As an index of property wealth, AV varies significantly between districts and can vary a lot from year to year (particularly for oil and gas districts).</a:t>
            </a:r>
          </a:p>
          <a:p>
            <a:pPr marL="101597" indent="0">
              <a:buNone/>
            </a:pPr>
            <a:endParaRPr lang="en-US"/>
          </a:p>
        </p:txBody>
      </p:sp>
      <p:sp>
        <p:nvSpPr>
          <p:cNvPr id="3" name="Slide Number Placeholder 2">
            <a:extLst>
              <a:ext uri="{FF2B5EF4-FFF2-40B4-BE49-F238E27FC236}">
                <a16:creationId xmlns:a16="http://schemas.microsoft.com/office/drawing/2014/main" id="{E64E8E0D-F5F8-FA3C-7C0B-64D71AA2B462}"/>
              </a:ext>
            </a:extLst>
          </p:cNvPr>
          <p:cNvSpPr>
            <a:spLocks noGrp="1"/>
          </p:cNvSpPr>
          <p:nvPr>
            <p:ph type="sldNum" idx="12"/>
          </p:nvPr>
        </p:nvSpPr>
        <p:spPr/>
        <p:txBody>
          <a:bodyPr/>
          <a:lstStyle/>
          <a:p>
            <a:pPr defTabSz="1219170"/>
            <a:fld id="{00000000-1234-1234-1234-123412341234}" type="slidenum">
              <a:rPr lang="en" kern="0">
                <a:solidFill>
                  <a:srgbClr val="757C83"/>
                </a:solidFill>
              </a:rPr>
              <a:pPr defTabSz="1219170"/>
              <a:t>11</a:t>
            </a:fld>
            <a:endParaRPr lang="en" kern="0">
              <a:solidFill>
                <a:srgbClr val="757C83"/>
              </a:solidFill>
            </a:endParaRPr>
          </a:p>
        </p:txBody>
      </p:sp>
      <p:sp>
        <p:nvSpPr>
          <p:cNvPr id="4" name="Title 3">
            <a:extLst>
              <a:ext uri="{FF2B5EF4-FFF2-40B4-BE49-F238E27FC236}">
                <a16:creationId xmlns:a16="http://schemas.microsoft.com/office/drawing/2014/main" id="{2A83978A-2DBB-1E61-D29D-A2217F674682}"/>
              </a:ext>
            </a:extLst>
          </p:cNvPr>
          <p:cNvSpPr>
            <a:spLocks noGrp="1"/>
          </p:cNvSpPr>
          <p:nvPr>
            <p:ph type="title"/>
          </p:nvPr>
        </p:nvSpPr>
        <p:spPr/>
        <p:txBody>
          <a:bodyPr/>
          <a:lstStyle/>
          <a:p>
            <a:r>
              <a:rPr lang="en-US"/>
              <a:t>Assessed Valuation</a:t>
            </a:r>
          </a:p>
        </p:txBody>
      </p:sp>
      <p:pic>
        <p:nvPicPr>
          <p:cNvPr id="6" name="Picture 5">
            <a:extLst>
              <a:ext uri="{FF2B5EF4-FFF2-40B4-BE49-F238E27FC236}">
                <a16:creationId xmlns:a16="http://schemas.microsoft.com/office/drawing/2014/main" id="{CAAA6EE5-1F50-464B-0419-110DAE405791}"/>
              </a:ext>
            </a:extLst>
          </p:cNvPr>
          <p:cNvPicPr>
            <a:picLocks noChangeAspect="1"/>
          </p:cNvPicPr>
          <p:nvPr/>
        </p:nvPicPr>
        <p:blipFill>
          <a:blip r:embed="rId2"/>
          <a:stretch>
            <a:fillRect/>
          </a:stretch>
        </p:blipFill>
        <p:spPr>
          <a:xfrm>
            <a:off x="1969802" y="2911313"/>
            <a:ext cx="7832063" cy="3769443"/>
          </a:xfrm>
          <a:prstGeom prst="rect">
            <a:avLst/>
          </a:prstGeom>
        </p:spPr>
      </p:pic>
      <p:sp>
        <p:nvSpPr>
          <p:cNvPr id="5" name="TextBox 4">
            <a:extLst>
              <a:ext uri="{FF2B5EF4-FFF2-40B4-BE49-F238E27FC236}">
                <a16:creationId xmlns:a16="http://schemas.microsoft.com/office/drawing/2014/main" id="{319391C2-B67E-A1CF-6AC1-107F2971988B}"/>
              </a:ext>
            </a:extLst>
          </p:cNvPr>
          <p:cNvSpPr txBox="1"/>
          <p:nvPr/>
        </p:nvSpPr>
        <p:spPr>
          <a:xfrm>
            <a:off x="501445" y="6512888"/>
            <a:ext cx="1575128" cy="261610"/>
          </a:xfrm>
          <a:prstGeom prst="rect">
            <a:avLst/>
          </a:prstGeom>
          <a:noFill/>
        </p:spPr>
        <p:txBody>
          <a:bodyPr wrap="square" rtlCol="0">
            <a:spAutoFit/>
          </a:bodyPr>
          <a:lstStyle/>
          <a:p>
            <a:r>
              <a:rPr lang="en-US" sz="1100">
                <a:solidFill>
                  <a:schemeClr val="bg2"/>
                </a:solidFill>
              </a:rPr>
              <a:t>December 2023</a:t>
            </a:r>
          </a:p>
        </p:txBody>
      </p:sp>
    </p:spTree>
    <p:extLst>
      <p:ext uri="{BB962C8B-B14F-4D97-AF65-F5344CB8AC3E}">
        <p14:creationId xmlns:p14="http://schemas.microsoft.com/office/powerpoint/2010/main" val="894512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02E1B47-B5CC-465C-5A22-79A648856BDA}"/>
              </a:ext>
            </a:extLst>
          </p:cNvPr>
          <p:cNvSpPr>
            <a:spLocks noGrp="1"/>
          </p:cNvSpPr>
          <p:nvPr>
            <p:ph type="body" idx="1"/>
          </p:nvPr>
        </p:nvSpPr>
        <p:spPr>
          <a:xfrm>
            <a:off x="1219433" y="2038679"/>
            <a:ext cx="9332800" cy="3999600"/>
          </a:xfrm>
        </p:spPr>
        <p:txBody>
          <a:bodyPr/>
          <a:lstStyle/>
          <a:p>
            <a:r>
              <a:rPr lang="en-US" sz="2667" dirty="0"/>
              <a:t>District must certify mills to county(</a:t>
            </a:r>
            <a:r>
              <a:rPr lang="en-US" sz="2667" dirty="0" err="1"/>
              <a:t>ies</a:t>
            </a:r>
            <a:r>
              <a:rPr lang="en-US" sz="2667" dirty="0"/>
              <a:t>) in order to collect property tax revenue</a:t>
            </a:r>
          </a:p>
          <a:p>
            <a:r>
              <a:rPr lang="en-US" sz="2667" dirty="0"/>
              <a:t>County assessors must have assessed valuation to districts no later than </a:t>
            </a:r>
            <a:r>
              <a:rPr lang="en-US" sz="2667" b="1" dirty="0"/>
              <a:t>January 3</a:t>
            </a:r>
            <a:r>
              <a:rPr lang="en-US" sz="2667" b="1" baseline="30000" dirty="0"/>
              <a:t>rd</a:t>
            </a:r>
            <a:r>
              <a:rPr lang="en-US" sz="2667" b="1" dirty="0"/>
              <a:t>, 2024.</a:t>
            </a:r>
          </a:p>
          <a:p>
            <a:r>
              <a:rPr lang="en-US" sz="2667" dirty="0"/>
              <a:t>Completed by the Board of Education no later than </a:t>
            </a:r>
            <a:r>
              <a:rPr lang="en-US" sz="2667" b="1" dirty="0"/>
              <a:t>January 10</a:t>
            </a:r>
            <a:r>
              <a:rPr lang="en-US" sz="2667" b="1" baseline="30000" dirty="0"/>
              <a:t>th</a:t>
            </a:r>
            <a:r>
              <a:rPr lang="en-US" sz="2667" b="1" dirty="0"/>
              <a:t>, 2024.</a:t>
            </a:r>
          </a:p>
          <a:p>
            <a:pPr lvl="1"/>
            <a:r>
              <a:rPr lang="en-US" sz="2667" dirty="0"/>
              <a:t>This is a one-year fix.</a:t>
            </a:r>
          </a:p>
          <a:p>
            <a:r>
              <a:rPr lang="en-US" sz="2667" dirty="0"/>
              <a:t>Important to certify all mills the district levies</a:t>
            </a:r>
          </a:p>
          <a:p>
            <a:pPr lvl="1"/>
            <a:r>
              <a:rPr lang="en-US" sz="2667" dirty="0">
                <a:hlinkClick r:id="rId2"/>
              </a:rPr>
              <a:t>CDE trainings on Mill Levy Certification</a:t>
            </a:r>
            <a:endParaRPr lang="en-US" dirty="0"/>
          </a:p>
        </p:txBody>
      </p:sp>
      <p:sp>
        <p:nvSpPr>
          <p:cNvPr id="3" name="Slide Number Placeholder 2">
            <a:extLst>
              <a:ext uri="{FF2B5EF4-FFF2-40B4-BE49-F238E27FC236}">
                <a16:creationId xmlns:a16="http://schemas.microsoft.com/office/drawing/2014/main" id="{7D2480B0-BFC7-5677-5F08-20D8484B5472}"/>
              </a:ext>
            </a:extLst>
          </p:cNvPr>
          <p:cNvSpPr>
            <a:spLocks noGrp="1"/>
          </p:cNvSpPr>
          <p:nvPr>
            <p:ph type="sldNum" idx="12"/>
          </p:nvPr>
        </p:nvSpPr>
        <p:spPr/>
        <p:txBody>
          <a:bodyPr/>
          <a:lstStyle/>
          <a:p>
            <a:pPr defTabSz="1219170"/>
            <a:fld id="{00000000-1234-1234-1234-123412341234}" type="slidenum">
              <a:rPr lang="en" kern="0">
                <a:solidFill>
                  <a:srgbClr val="757C83"/>
                </a:solidFill>
              </a:rPr>
              <a:pPr defTabSz="1219170"/>
              <a:t>12</a:t>
            </a:fld>
            <a:endParaRPr lang="en" kern="0">
              <a:solidFill>
                <a:srgbClr val="757C83"/>
              </a:solidFill>
            </a:endParaRPr>
          </a:p>
        </p:txBody>
      </p:sp>
      <p:sp>
        <p:nvSpPr>
          <p:cNvPr id="4" name="Title 3">
            <a:extLst>
              <a:ext uri="{FF2B5EF4-FFF2-40B4-BE49-F238E27FC236}">
                <a16:creationId xmlns:a16="http://schemas.microsoft.com/office/drawing/2014/main" id="{308F2F00-8FB6-6B23-C5C7-2062DAFF3FB1}"/>
              </a:ext>
            </a:extLst>
          </p:cNvPr>
          <p:cNvSpPr>
            <a:spLocks noGrp="1"/>
          </p:cNvSpPr>
          <p:nvPr>
            <p:ph type="title"/>
          </p:nvPr>
        </p:nvSpPr>
        <p:spPr/>
        <p:txBody>
          <a:bodyPr/>
          <a:lstStyle/>
          <a:p>
            <a:r>
              <a:rPr lang="en-US"/>
              <a:t>Mill Levy Certification</a:t>
            </a:r>
          </a:p>
        </p:txBody>
      </p:sp>
      <p:sp>
        <p:nvSpPr>
          <p:cNvPr id="5" name="TextBox 4">
            <a:extLst>
              <a:ext uri="{FF2B5EF4-FFF2-40B4-BE49-F238E27FC236}">
                <a16:creationId xmlns:a16="http://schemas.microsoft.com/office/drawing/2014/main" id="{701D9A4E-A4CC-E0F3-3D6B-534F18A48B67}"/>
              </a:ext>
            </a:extLst>
          </p:cNvPr>
          <p:cNvSpPr txBox="1"/>
          <p:nvPr/>
        </p:nvSpPr>
        <p:spPr>
          <a:xfrm>
            <a:off x="501445" y="6512888"/>
            <a:ext cx="1575128" cy="261610"/>
          </a:xfrm>
          <a:prstGeom prst="rect">
            <a:avLst/>
          </a:prstGeom>
          <a:noFill/>
        </p:spPr>
        <p:txBody>
          <a:bodyPr wrap="square" rtlCol="0">
            <a:spAutoFit/>
          </a:bodyPr>
          <a:lstStyle/>
          <a:p>
            <a:r>
              <a:rPr lang="en-US" sz="1100">
                <a:solidFill>
                  <a:schemeClr val="bg2"/>
                </a:solidFill>
              </a:rPr>
              <a:t>December 2023</a:t>
            </a:r>
          </a:p>
        </p:txBody>
      </p:sp>
    </p:spTree>
    <p:extLst>
      <p:ext uri="{BB962C8B-B14F-4D97-AF65-F5344CB8AC3E}">
        <p14:creationId xmlns:p14="http://schemas.microsoft.com/office/powerpoint/2010/main" val="3194049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DBFBDDF-DB91-01B3-D055-F880EE1E02A5}"/>
              </a:ext>
            </a:extLst>
          </p:cNvPr>
          <p:cNvSpPr>
            <a:spLocks noGrp="1"/>
          </p:cNvSpPr>
          <p:nvPr>
            <p:ph type="body" idx="1"/>
          </p:nvPr>
        </p:nvSpPr>
        <p:spPr/>
        <p:txBody>
          <a:bodyPr/>
          <a:lstStyle/>
          <a:p>
            <a:pPr marL="101598" indent="0">
              <a:buNone/>
            </a:pPr>
            <a:r>
              <a:rPr lang="en-US" sz="3200"/>
              <a:t>On November 29</a:t>
            </a:r>
            <a:r>
              <a:rPr lang="en-US" sz="3200" baseline="30000"/>
              <a:t>th</a:t>
            </a:r>
            <a:r>
              <a:rPr lang="en-US" sz="3200"/>
              <a:t>, Governor Polis asked school boards to consider reducing their property tax mill levies to minimize the impact of higher property assessment rates, and therefore higher property taxes, on local property owners.</a:t>
            </a:r>
            <a:endParaRPr lang="en-US"/>
          </a:p>
        </p:txBody>
      </p:sp>
      <p:sp>
        <p:nvSpPr>
          <p:cNvPr id="3" name="Slide Number Placeholder 2">
            <a:extLst>
              <a:ext uri="{FF2B5EF4-FFF2-40B4-BE49-F238E27FC236}">
                <a16:creationId xmlns:a16="http://schemas.microsoft.com/office/drawing/2014/main" id="{1DC98ADE-9609-C446-8A67-AB2CFD49C294}"/>
              </a:ext>
            </a:extLst>
          </p:cNvPr>
          <p:cNvSpPr>
            <a:spLocks noGrp="1"/>
          </p:cNvSpPr>
          <p:nvPr>
            <p:ph type="sldNum" idx="12"/>
          </p:nvPr>
        </p:nvSpPr>
        <p:spPr/>
        <p:txBody>
          <a:bodyPr/>
          <a:lstStyle/>
          <a:p>
            <a:fld id="{00000000-1234-1234-1234-123412341234}" type="slidenum">
              <a:rPr lang="en" smtClean="0"/>
              <a:pPr/>
              <a:t>13</a:t>
            </a:fld>
            <a:endParaRPr lang="en"/>
          </a:p>
        </p:txBody>
      </p:sp>
      <p:sp>
        <p:nvSpPr>
          <p:cNvPr id="4" name="Title 3">
            <a:extLst>
              <a:ext uri="{FF2B5EF4-FFF2-40B4-BE49-F238E27FC236}">
                <a16:creationId xmlns:a16="http://schemas.microsoft.com/office/drawing/2014/main" id="{3CC04A26-13B8-566B-8DE2-2E11D192D859}"/>
              </a:ext>
            </a:extLst>
          </p:cNvPr>
          <p:cNvSpPr>
            <a:spLocks noGrp="1"/>
          </p:cNvSpPr>
          <p:nvPr>
            <p:ph type="title"/>
          </p:nvPr>
        </p:nvSpPr>
        <p:spPr/>
        <p:txBody>
          <a:bodyPr/>
          <a:lstStyle/>
          <a:p>
            <a:r>
              <a:rPr lang="en-US"/>
              <a:t>Letter from the Governor</a:t>
            </a:r>
          </a:p>
        </p:txBody>
      </p:sp>
      <p:sp>
        <p:nvSpPr>
          <p:cNvPr id="5" name="TextBox 4">
            <a:extLst>
              <a:ext uri="{FF2B5EF4-FFF2-40B4-BE49-F238E27FC236}">
                <a16:creationId xmlns:a16="http://schemas.microsoft.com/office/drawing/2014/main" id="{AD48F635-2E24-82AB-3E51-36EB43E43DBD}"/>
              </a:ext>
            </a:extLst>
          </p:cNvPr>
          <p:cNvSpPr txBox="1"/>
          <p:nvPr/>
        </p:nvSpPr>
        <p:spPr>
          <a:xfrm>
            <a:off x="501445" y="6512888"/>
            <a:ext cx="1575128" cy="261610"/>
          </a:xfrm>
          <a:prstGeom prst="rect">
            <a:avLst/>
          </a:prstGeom>
          <a:noFill/>
        </p:spPr>
        <p:txBody>
          <a:bodyPr wrap="square" rtlCol="0">
            <a:spAutoFit/>
          </a:bodyPr>
          <a:lstStyle/>
          <a:p>
            <a:r>
              <a:rPr lang="en-US" sz="1100">
                <a:solidFill>
                  <a:schemeClr val="bg2"/>
                </a:solidFill>
              </a:rPr>
              <a:t>December 2023</a:t>
            </a:r>
          </a:p>
        </p:txBody>
      </p:sp>
    </p:spTree>
    <p:extLst>
      <p:ext uri="{BB962C8B-B14F-4D97-AF65-F5344CB8AC3E}">
        <p14:creationId xmlns:p14="http://schemas.microsoft.com/office/powerpoint/2010/main" val="781611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DBFBDDF-DB91-01B3-D055-F880EE1E02A5}"/>
              </a:ext>
            </a:extLst>
          </p:cNvPr>
          <p:cNvSpPr>
            <a:spLocks noGrp="1"/>
          </p:cNvSpPr>
          <p:nvPr>
            <p:ph type="body" idx="1"/>
          </p:nvPr>
        </p:nvSpPr>
        <p:spPr>
          <a:xfrm>
            <a:off x="1219433" y="2112567"/>
            <a:ext cx="9965744" cy="3999600"/>
          </a:xfrm>
        </p:spPr>
        <p:txBody>
          <a:bodyPr/>
          <a:lstStyle/>
          <a:p>
            <a:pPr marL="101598" indent="0">
              <a:buNone/>
            </a:pPr>
            <a:r>
              <a:rPr lang="en-US" sz="3200" dirty="0"/>
              <a:t>Your final assessed valuations are being completed now by your county.</a:t>
            </a:r>
          </a:p>
          <a:p>
            <a:pPr marL="101598" indent="0">
              <a:buNone/>
            </a:pPr>
            <a:r>
              <a:rPr lang="en-US" sz="3200" dirty="0"/>
              <a:t>Currently, the exact data is not available for you to calculate the impact of reducing your mills.</a:t>
            </a:r>
            <a:endParaRPr lang="en-US" dirty="0"/>
          </a:p>
        </p:txBody>
      </p:sp>
      <p:sp>
        <p:nvSpPr>
          <p:cNvPr id="3" name="Slide Number Placeholder 2">
            <a:extLst>
              <a:ext uri="{FF2B5EF4-FFF2-40B4-BE49-F238E27FC236}">
                <a16:creationId xmlns:a16="http://schemas.microsoft.com/office/drawing/2014/main" id="{1DC98ADE-9609-C446-8A67-AB2CFD49C294}"/>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 sz="1600" b="0" i="0" u="none" strike="noStrike" kern="1200" cap="none" spc="0" normalizeH="0" baseline="0" noProof="0" smtClean="0">
                <a:ln>
                  <a:noFill/>
                </a:ln>
                <a:solidFill>
                  <a:srgbClr val="757C83"/>
                </a:solidFill>
                <a:effectLst/>
                <a:uLnTx/>
                <a:uFillTx/>
                <a:latin typeface="IBM Plex Sans"/>
                <a:sym typeface="IBM Plex Sans"/>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14</a:t>
            </a:fld>
            <a:endParaRPr kumimoji="0" lang="en" sz="1600" b="0" i="0" u="none" strike="noStrike" kern="1200" cap="none" spc="0" normalizeH="0" baseline="0" noProof="0">
              <a:ln>
                <a:noFill/>
              </a:ln>
              <a:solidFill>
                <a:srgbClr val="757C83"/>
              </a:solidFill>
              <a:effectLst/>
              <a:uLnTx/>
              <a:uFillTx/>
              <a:latin typeface="IBM Plex Sans"/>
              <a:sym typeface="IBM Plex Sans"/>
            </a:endParaRPr>
          </a:p>
        </p:txBody>
      </p:sp>
      <p:sp>
        <p:nvSpPr>
          <p:cNvPr id="4" name="Title 3">
            <a:extLst>
              <a:ext uri="{FF2B5EF4-FFF2-40B4-BE49-F238E27FC236}">
                <a16:creationId xmlns:a16="http://schemas.microsoft.com/office/drawing/2014/main" id="{3CC04A26-13B8-566B-8DE2-2E11D192D859}"/>
              </a:ext>
            </a:extLst>
          </p:cNvPr>
          <p:cNvSpPr>
            <a:spLocks noGrp="1"/>
          </p:cNvSpPr>
          <p:nvPr>
            <p:ph type="title"/>
          </p:nvPr>
        </p:nvSpPr>
        <p:spPr/>
        <p:txBody>
          <a:bodyPr/>
          <a:lstStyle/>
          <a:p>
            <a:r>
              <a:rPr lang="en-US"/>
              <a:t>Your Assessment rate changes impact your mill levies</a:t>
            </a:r>
          </a:p>
        </p:txBody>
      </p:sp>
      <p:sp>
        <p:nvSpPr>
          <p:cNvPr id="5" name="TextBox 4">
            <a:extLst>
              <a:ext uri="{FF2B5EF4-FFF2-40B4-BE49-F238E27FC236}">
                <a16:creationId xmlns:a16="http://schemas.microsoft.com/office/drawing/2014/main" id="{AD48F635-2E24-82AB-3E51-36EB43E43DBD}"/>
              </a:ext>
            </a:extLst>
          </p:cNvPr>
          <p:cNvSpPr txBox="1"/>
          <p:nvPr/>
        </p:nvSpPr>
        <p:spPr>
          <a:xfrm>
            <a:off x="501445" y="6512888"/>
            <a:ext cx="157512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757C83"/>
                </a:solidFill>
                <a:effectLst/>
                <a:uLnTx/>
                <a:uFillTx/>
                <a:latin typeface="Arial"/>
                <a:ea typeface="+mn-ea"/>
                <a:cs typeface="+mn-cs"/>
              </a:rPr>
              <a:t>December 2023</a:t>
            </a:r>
          </a:p>
        </p:txBody>
      </p:sp>
    </p:spTree>
    <p:extLst>
      <p:ext uri="{BB962C8B-B14F-4D97-AF65-F5344CB8AC3E}">
        <p14:creationId xmlns:p14="http://schemas.microsoft.com/office/powerpoint/2010/main" val="367431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10A397F-AD14-209E-AC61-C62CE950F1E4}"/>
              </a:ext>
            </a:extLst>
          </p:cNvPr>
          <p:cNvSpPr>
            <a:spLocks noGrp="1"/>
          </p:cNvSpPr>
          <p:nvPr>
            <p:ph type="body" idx="1"/>
          </p:nvPr>
        </p:nvSpPr>
        <p:spPr>
          <a:xfrm>
            <a:off x="1219433" y="1862051"/>
            <a:ext cx="9332800" cy="4250116"/>
          </a:xfrm>
        </p:spPr>
        <p:txBody>
          <a:bodyPr/>
          <a:lstStyle/>
          <a:p>
            <a:r>
              <a:rPr lang="en-US" dirty="0"/>
              <a:t>Any reduction in a school district’s mill levies that are certified now will result in a reduction in the district’s revenue for the 2023-2024 school year. </a:t>
            </a:r>
          </a:p>
          <a:p>
            <a:r>
              <a:rPr lang="en-US" dirty="0"/>
              <a:t>Mill levy overrides and bond levies requests have been made with </a:t>
            </a:r>
            <a:r>
              <a:rPr lang="en-US" dirty="0">
                <a:solidFill>
                  <a:srgbClr val="45576C"/>
                </a:solidFill>
              </a:rPr>
              <a:t>specific</a:t>
            </a:r>
            <a:r>
              <a:rPr lang="en-US" dirty="0"/>
              <a:t> purposes in mind–for projects, construction of facilities, programs, and often for additional staffing. </a:t>
            </a:r>
          </a:p>
          <a:p>
            <a:pPr lvl="1"/>
            <a:r>
              <a:rPr lang="en-US" dirty="0"/>
              <a:t>Impact on community</a:t>
            </a:r>
          </a:p>
          <a:p>
            <a:pPr lvl="1"/>
            <a:r>
              <a:rPr lang="en-US" dirty="0"/>
              <a:t>Potential need for additional revenue</a:t>
            </a:r>
          </a:p>
          <a:p>
            <a:pPr marL="101598" indent="0">
              <a:buNone/>
            </a:pPr>
            <a:r>
              <a:rPr lang="en-US" b="1" i="1" dirty="0"/>
              <a:t>Please consult your district’s legal counsel before making any decision. </a:t>
            </a:r>
          </a:p>
        </p:txBody>
      </p:sp>
      <p:sp>
        <p:nvSpPr>
          <p:cNvPr id="3" name="Slide Number Placeholder 2">
            <a:extLst>
              <a:ext uri="{FF2B5EF4-FFF2-40B4-BE49-F238E27FC236}">
                <a16:creationId xmlns:a16="http://schemas.microsoft.com/office/drawing/2014/main" id="{E9EAF108-5CDF-D5EF-0CF9-1378DF0BAEA8}"/>
              </a:ext>
            </a:extLst>
          </p:cNvPr>
          <p:cNvSpPr>
            <a:spLocks noGrp="1"/>
          </p:cNvSpPr>
          <p:nvPr>
            <p:ph type="sldNum" idx="12"/>
          </p:nvPr>
        </p:nvSpPr>
        <p:spPr/>
        <p:txBody>
          <a:bodyPr/>
          <a:lstStyle/>
          <a:p>
            <a:fld id="{00000000-1234-1234-1234-123412341234}" type="slidenum">
              <a:rPr lang="en" smtClean="0"/>
              <a:pPr/>
              <a:t>15</a:t>
            </a:fld>
            <a:endParaRPr lang="en"/>
          </a:p>
        </p:txBody>
      </p:sp>
      <p:sp>
        <p:nvSpPr>
          <p:cNvPr id="4" name="Title 3">
            <a:extLst>
              <a:ext uri="{FF2B5EF4-FFF2-40B4-BE49-F238E27FC236}">
                <a16:creationId xmlns:a16="http://schemas.microsoft.com/office/drawing/2014/main" id="{D5F1F36A-8892-4F9E-7788-EF2653B9849B}"/>
              </a:ext>
            </a:extLst>
          </p:cNvPr>
          <p:cNvSpPr>
            <a:spLocks noGrp="1"/>
          </p:cNvSpPr>
          <p:nvPr>
            <p:ph type="title"/>
          </p:nvPr>
        </p:nvSpPr>
        <p:spPr/>
        <p:txBody>
          <a:bodyPr/>
          <a:lstStyle/>
          <a:p>
            <a:r>
              <a:rPr lang="en-US"/>
              <a:t>Implications of Request</a:t>
            </a:r>
          </a:p>
        </p:txBody>
      </p:sp>
      <p:sp>
        <p:nvSpPr>
          <p:cNvPr id="5" name="TextBox 4">
            <a:extLst>
              <a:ext uri="{FF2B5EF4-FFF2-40B4-BE49-F238E27FC236}">
                <a16:creationId xmlns:a16="http://schemas.microsoft.com/office/drawing/2014/main" id="{12E84F71-9F91-6906-DC64-D25D6EF18CC8}"/>
              </a:ext>
            </a:extLst>
          </p:cNvPr>
          <p:cNvSpPr txBox="1"/>
          <p:nvPr/>
        </p:nvSpPr>
        <p:spPr>
          <a:xfrm>
            <a:off x="501445" y="6512888"/>
            <a:ext cx="1575128" cy="261610"/>
          </a:xfrm>
          <a:prstGeom prst="rect">
            <a:avLst/>
          </a:prstGeom>
          <a:noFill/>
        </p:spPr>
        <p:txBody>
          <a:bodyPr wrap="square" rtlCol="0">
            <a:spAutoFit/>
          </a:bodyPr>
          <a:lstStyle/>
          <a:p>
            <a:r>
              <a:rPr lang="en-US" sz="1100">
                <a:solidFill>
                  <a:schemeClr val="bg2"/>
                </a:solidFill>
              </a:rPr>
              <a:t>December 2023</a:t>
            </a:r>
          </a:p>
        </p:txBody>
      </p:sp>
      <p:pic>
        <p:nvPicPr>
          <p:cNvPr id="6" name="Picture 5" descr="A qr code on a white background&#10;&#10;Description automatically generated">
            <a:extLst>
              <a:ext uri="{FF2B5EF4-FFF2-40B4-BE49-F238E27FC236}">
                <a16:creationId xmlns:a16="http://schemas.microsoft.com/office/drawing/2014/main" id="{2CA4E1AB-3038-D9FC-5C01-2485537CE0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9952" y="555997"/>
            <a:ext cx="1535431" cy="1535431"/>
          </a:xfrm>
          <a:prstGeom prst="rect">
            <a:avLst/>
          </a:prstGeom>
        </p:spPr>
      </p:pic>
      <p:sp>
        <p:nvSpPr>
          <p:cNvPr id="7" name="TextBox 6">
            <a:extLst>
              <a:ext uri="{FF2B5EF4-FFF2-40B4-BE49-F238E27FC236}">
                <a16:creationId xmlns:a16="http://schemas.microsoft.com/office/drawing/2014/main" id="{B9925FEA-D181-0D8F-C4EE-A54E6E60DD9E}"/>
              </a:ext>
            </a:extLst>
          </p:cNvPr>
          <p:cNvSpPr txBox="1"/>
          <p:nvPr/>
        </p:nvSpPr>
        <p:spPr>
          <a:xfrm>
            <a:off x="10260400" y="1951567"/>
            <a:ext cx="1816280" cy="646331"/>
          </a:xfrm>
          <a:prstGeom prst="rect">
            <a:avLst/>
          </a:prstGeom>
          <a:noFill/>
        </p:spPr>
        <p:txBody>
          <a:bodyPr wrap="square" rtlCol="0">
            <a:spAutoFit/>
          </a:bodyPr>
          <a:lstStyle/>
          <a:p>
            <a:r>
              <a:rPr lang="en-US" sz="1200"/>
              <a:t>Scan here for CSFP’s FAQ on Governor’s Request</a:t>
            </a:r>
          </a:p>
        </p:txBody>
      </p:sp>
    </p:spTree>
    <p:extLst>
      <p:ext uri="{BB962C8B-B14F-4D97-AF65-F5344CB8AC3E}">
        <p14:creationId xmlns:p14="http://schemas.microsoft.com/office/powerpoint/2010/main" val="2033510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EFA2B7-443D-E932-E9D6-74E2DB82BA4C}"/>
              </a:ext>
            </a:extLst>
          </p:cNvPr>
          <p:cNvSpPr>
            <a:spLocks noGrp="1"/>
          </p:cNvSpPr>
          <p:nvPr>
            <p:ph type="body" idx="1"/>
          </p:nvPr>
        </p:nvSpPr>
        <p:spPr>
          <a:xfrm>
            <a:off x="764771" y="2399571"/>
            <a:ext cx="9787462" cy="3712595"/>
          </a:xfrm>
        </p:spPr>
        <p:txBody>
          <a:bodyPr/>
          <a:lstStyle/>
          <a:p>
            <a:pPr fontAlgn="base">
              <a:spcBef>
                <a:spcPts val="0"/>
              </a:spcBef>
            </a:pPr>
            <a:r>
              <a:rPr lang="en-US" b="1" i="0" u="none" strike="noStrike" dirty="0">
                <a:solidFill>
                  <a:schemeClr val="tx1"/>
                </a:solidFill>
                <a:effectLst/>
                <a:latin typeface="IBM Plex Sans Light" panose="020B0403050203000203" pitchFamily="34" charset="0"/>
              </a:rPr>
              <a:t>Total Program Mills</a:t>
            </a:r>
            <a:r>
              <a:rPr lang="en-US" b="0" i="0" u="none" strike="noStrike" dirty="0">
                <a:solidFill>
                  <a:schemeClr val="tx1"/>
                </a:solidFill>
                <a:effectLst/>
                <a:latin typeface="IBM Plex Sans Light" panose="020B0403050203000203" pitchFamily="34" charset="0"/>
              </a:rPr>
              <a:t> - Total Program mills are established in state statute, and local school boards </a:t>
            </a:r>
            <a:r>
              <a:rPr lang="en-US" b="1" i="1" u="sng" strike="noStrike" dirty="0">
                <a:solidFill>
                  <a:schemeClr val="tx1"/>
                </a:solidFill>
                <a:effectLst/>
                <a:latin typeface="IBM Plex Sans Light" panose="020B0403050203000203" pitchFamily="34" charset="0"/>
              </a:rPr>
              <a:t>DO NOT</a:t>
            </a:r>
            <a:r>
              <a:rPr lang="en-US" b="0" i="0" u="none" strike="noStrike" dirty="0">
                <a:solidFill>
                  <a:schemeClr val="tx1"/>
                </a:solidFill>
                <a:effectLst/>
                <a:latin typeface="IBM Plex Sans Light" panose="020B0403050203000203" pitchFamily="34" charset="0"/>
              </a:rPr>
              <a:t> have discretion to reduce them. This requirement also applies to districts that are fully locally funded. </a:t>
            </a:r>
            <a:r>
              <a:rPr lang="en-US" b="0" i="1" u="none" strike="noStrike" dirty="0">
                <a:solidFill>
                  <a:schemeClr val="tx1"/>
                </a:solidFill>
                <a:effectLst/>
                <a:latin typeface="IBM Plex Sans Light" panose="020B0403050203000203" pitchFamily="34" charset="0"/>
              </a:rPr>
              <a:t>(If a district does not certify their mills correctly, there is a penalty imposed, in addition to not being in compliance with state law.)</a:t>
            </a:r>
            <a:endParaRPr lang="en-US" b="0" i="1" u="sng" strike="noStrike" dirty="0">
              <a:solidFill>
                <a:schemeClr val="tx1"/>
              </a:solidFill>
              <a:effectLst/>
              <a:latin typeface="IBM Plex Sans Light" panose="020B0403050203000203" pitchFamily="34" charset="0"/>
            </a:endParaRPr>
          </a:p>
          <a:p>
            <a:pPr fontAlgn="base">
              <a:spcBef>
                <a:spcPts val="0"/>
              </a:spcBef>
            </a:pPr>
            <a:r>
              <a:rPr lang="en-US" b="1" i="0" u="none" strike="noStrike" dirty="0">
                <a:solidFill>
                  <a:schemeClr val="tx1"/>
                </a:solidFill>
                <a:effectLst/>
                <a:latin typeface="IBM Plex Sans Light" panose="020B0403050203000203" pitchFamily="34" charset="0"/>
              </a:rPr>
              <a:t>Mill Levy Override (MLO) Mills</a:t>
            </a:r>
            <a:r>
              <a:rPr lang="en-US" b="0" i="0" u="none" strike="noStrike" dirty="0">
                <a:solidFill>
                  <a:schemeClr val="tx1"/>
                </a:solidFill>
                <a:effectLst/>
                <a:latin typeface="IBM Plex Sans Light" panose="020B0403050203000203" pitchFamily="34" charset="0"/>
              </a:rPr>
              <a:t> - MLO mills are authorized by local voters to provide additional revenue to school districts. School boards </a:t>
            </a:r>
            <a:r>
              <a:rPr lang="en-US" b="1" i="0" u="none" strike="noStrike" dirty="0">
                <a:solidFill>
                  <a:schemeClr val="tx1"/>
                </a:solidFill>
                <a:effectLst/>
                <a:latin typeface="IBM Plex Sans Light" panose="020B0403050203000203" pitchFamily="34" charset="0"/>
              </a:rPr>
              <a:t>MAY</a:t>
            </a:r>
            <a:r>
              <a:rPr lang="en-US" b="0" i="0" u="none" strike="noStrike" dirty="0">
                <a:solidFill>
                  <a:schemeClr val="tx1"/>
                </a:solidFill>
                <a:effectLst/>
                <a:latin typeface="IBM Plex Sans Light" panose="020B0403050203000203" pitchFamily="34" charset="0"/>
              </a:rPr>
              <a:t> have discretion to reduce these mills.</a:t>
            </a:r>
          </a:p>
        </p:txBody>
      </p:sp>
      <p:sp>
        <p:nvSpPr>
          <p:cNvPr id="3" name="Slide Number Placeholder 2">
            <a:extLst>
              <a:ext uri="{FF2B5EF4-FFF2-40B4-BE49-F238E27FC236}">
                <a16:creationId xmlns:a16="http://schemas.microsoft.com/office/drawing/2014/main" id="{AE7F652C-A014-DF02-113F-6505A10B9915}"/>
              </a:ext>
            </a:extLst>
          </p:cNvPr>
          <p:cNvSpPr>
            <a:spLocks noGrp="1"/>
          </p:cNvSpPr>
          <p:nvPr>
            <p:ph type="sldNum" idx="12"/>
          </p:nvPr>
        </p:nvSpPr>
        <p:spPr/>
        <p:txBody>
          <a:bodyPr/>
          <a:lstStyle/>
          <a:p>
            <a:fld id="{00000000-1234-1234-1234-123412341234}" type="slidenum">
              <a:rPr lang="en" smtClean="0"/>
              <a:pPr/>
              <a:t>16</a:t>
            </a:fld>
            <a:endParaRPr lang="en"/>
          </a:p>
        </p:txBody>
      </p:sp>
      <p:sp>
        <p:nvSpPr>
          <p:cNvPr id="4" name="Title 3">
            <a:extLst>
              <a:ext uri="{FF2B5EF4-FFF2-40B4-BE49-F238E27FC236}">
                <a16:creationId xmlns:a16="http://schemas.microsoft.com/office/drawing/2014/main" id="{C58B5CCA-F9BB-484A-6EEE-A5B3AD0150CC}"/>
              </a:ext>
            </a:extLst>
          </p:cNvPr>
          <p:cNvSpPr>
            <a:spLocks noGrp="1"/>
          </p:cNvSpPr>
          <p:nvPr>
            <p:ph type="title"/>
          </p:nvPr>
        </p:nvSpPr>
        <p:spPr/>
        <p:txBody>
          <a:bodyPr/>
          <a:lstStyle/>
          <a:p>
            <a:r>
              <a:rPr lang="en-US"/>
              <a:t>Impact on Mill Levies</a:t>
            </a:r>
          </a:p>
        </p:txBody>
      </p:sp>
      <p:sp>
        <p:nvSpPr>
          <p:cNvPr id="5" name="TextBox 4">
            <a:extLst>
              <a:ext uri="{FF2B5EF4-FFF2-40B4-BE49-F238E27FC236}">
                <a16:creationId xmlns:a16="http://schemas.microsoft.com/office/drawing/2014/main" id="{F3953DB1-D974-5B7B-B353-A77FC352F879}"/>
              </a:ext>
            </a:extLst>
          </p:cNvPr>
          <p:cNvSpPr txBox="1"/>
          <p:nvPr/>
        </p:nvSpPr>
        <p:spPr>
          <a:xfrm>
            <a:off x="501445" y="6512888"/>
            <a:ext cx="1575128" cy="261610"/>
          </a:xfrm>
          <a:prstGeom prst="rect">
            <a:avLst/>
          </a:prstGeom>
          <a:noFill/>
        </p:spPr>
        <p:txBody>
          <a:bodyPr wrap="square" rtlCol="0">
            <a:spAutoFit/>
          </a:bodyPr>
          <a:lstStyle/>
          <a:p>
            <a:r>
              <a:rPr lang="en-US" sz="1100">
                <a:solidFill>
                  <a:schemeClr val="bg2"/>
                </a:solidFill>
              </a:rPr>
              <a:t>December 2023</a:t>
            </a:r>
          </a:p>
        </p:txBody>
      </p:sp>
    </p:spTree>
    <p:extLst>
      <p:ext uri="{BB962C8B-B14F-4D97-AF65-F5344CB8AC3E}">
        <p14:creationId xmlns:p14="http://schemas.microsoft.com/office/powerpoint/2010/main" val="2613967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EFA2B7-443D-E932-E9D6-74E2DB82BA4C}"/>
              </a:ext>
            </a:extLst>
          </p:cNvPr>
          <p:cNvSpPr>
            <a:spLocks noGrp="1"/>
          </p:cNvSpPr>
          <p:nvPr>
            <p:ph type="body" idx="1"/>
          </p:nvPr>
        </p:nvSpPr>
        <p:spPr>
          <a:xfrm>
            <a:off x="764771" y="2376275"/>
            <a:ext cx="9787462" cy="3735892"/>
          </a:xfrm>
        </p:spPr>
        <p:txBody>
          <a:bodyPr/>
          <a:lstStyle/>
          <a:p>
            <a:pPr fontAlgn="base">
              <a:spcBef>
                <a:spcPts val="0"/>
              </a:spcBef>
            </a:pPr>
            <a:r>
              <a:rPr lang="en-US" b="1" i="0" u="none" strike="noStrike" dirty="0">
                <a:solidFill>
                  <a:schemeClr val="tx1"/>
                </a:solidFill>
                <a:effectLst/>
                <a:latin typeface="IBM Plex Sans Light" panose="020B0403050203000203" pitchFamily="34" charset="0"/>
              </a:rPr>
              <a:t>Bond Mills</a:t>
            </a:r>
            <a:r>
              <a:rPr lang="en-US" b="0" i="0" u="none" strike="noStrike" dirty="0">
                <a:solidFill>
                  <a:schemeClr val="tx1"/>
                </a:solidFill>
                <a:effectLst/>
                <a:latin typeface="IBM Plex Sans Light" panose="020B0403050203000203" pitchFamily="34" charset="0"/>
              </a:rPr>
              <a:t> - School boards </a:t>
            </a:r>
            <a:r>
              <a:rPr lang="en-US" b="1" i="0" u="none" strike="noStrike" dirty="0">
                <a:solidFill>
                  <a:schemeClr val="tx1"/>
                </a:solidFill>
                <a:effectLst/>
                <a:latin typeface="IBM Plex Sans Light" panose="020B0403050203000203" pitchFamily="34" charset="0"/>
              </a:rPr>
              <a:t>LIKELY DO NOT</a:t>
            </a:r>
            <a:r>
              <a:rPr lang="en-US" b="0" i="0" u="none" strike="noStrike" dirty="0">
                <a:solidFill>
                  <a:schemeClr val="tx1"/>
                </a:solidFill>
                <a:effectLst/>
                <a:latin typeface="IBM Plex Sans Light" panose="020B0403050203000203" pitchFamily="34" charset="0"/>
              </a:rPr>
              <a:t> have discretion to reduce these mills, as they are required to raise a certain amount of revenue to make the debt service payments required by the bond. </a:t>
            </a:r>
          </a:p>
          <a:p>
            <a:r>
              <a:rPr lang="en-US" b="1" i="0" u="none" strike="noStrike" dirty="0">
                <a:solidFill>
                  <a:schemeClr val="tx1"/>
                </a:solidFill>
                <a:effectLst/>
                <a:latin typeface="IBM Plex Sans Light" panose="020B0403050203000203" pitchFamily="34" charset="0"/>
              </a:rPr>
              <a:t>Other Mills</a:t>
            </a:r>
            <a:r>
              <a:rPr lang="en-US" b="0" i="0" u="none" strike="noStrike" dirty="0">
                <a:solidFill>
                  <a:schemeClr val="tx1"/>
                </a:solidFill>
                <a:effectLst/>
                <a:latin typeface="IBM Plex Sans Light" panose="020B0403050203000203" pitchFamily="34" charset="0"/>
              </a:rPr>
              <a:t> - Districts may have voter-authorized mills in other categories, such as a technology, transportation or debt-free schools mill. School boards </a:t>
            </a:r>
            <a:r>
              <a:rPr lang="en-US" b="1" i="0" u="none" strike="noStrike" dirty="0">
                <a:solidFill>
                  <a:schemeClr val="tx1"/>
                </a:solidFill>
                <a:effectLst/>
                <a:latin typeface="IBM Plex Sans Light" panose="020B0403050203000203" pitchFamily="34" charset="0"/>
              </a:rPr>
              <a:t>MAY </a:t>
            </a:r>
            <a:r>
              <a:rPr lang="en-US" b="0" i="0" u="none" strike="noStrike" dirty="0">
                <a:solidFill>
                  <a:schemeClr val="tx1"/>
                </a:solidFill>
                <a:effectLst/>
                <a:latin typeface="IBM Plex Sans Light" panose="020B0403050203000203" pitchFamily="34" charset="0"/>
              </a:rPr>
              <a:t>have discretion to reduce these mills.</a:t>
            </a:r>
            <a:endParaRPr lang="en-US" dirty="0">
              <a:solidFill>
                <a:schemeClr val="tx1"/>
              </a:solidFill>
              <a:latin typeface="IBM Plex Sans Light" panose="020B0403050203000203" pitchFamily="34" charset="0"/>
            </a:endParaRPr>
          </a:p>
        </p:txBody>
      </p:sp>
      <p:sp>
        <p:nvSpPr>
          <p:cNvPr id="3" name="Slide Number Placeholder 2">
            <a:extLst>
              <a:ext uri="{FF2B5EF4-FFF2-40B4-BE49-F238E27FC236}">
                <a16:creationId xmlns:a16="http://schemas.microsoft.com/office/drawing/2014/main" id="{AE7F652C-A014-DF02-113F-6505A10B9915}"/>
              </a:ext>
            </a:extLst>
          </p:cNvPr>
          <p:cNvSpPr>
            <a:spLocks noGrp="1"/>
          </p:cNvSpPr>
          <p:nvPr>
            <p:ph type="sldNum" idx="12"/>
          </p:nvPr>
        </p:nvSpPr>
        <p:spPr/>
        <p:txBody>
          <a:bodyPr/>
          <a:lstStyle/>
          <a:p>
            <a:fld id="{00000000-1234-1234-1234-123412341234}" type="slidenum">
              <a:rPr lang="en" smtClean="0"/>
              <a:pPr/>
              <a:t>17</a:t>
            </a:fld>
            <a:endParaRPr lang="en"/>
          </a:p>
        </p:txBody>
      </p:sp>
      <p:sp>
        <p:nvSpPr>
          <p:cNvPr id="4" name="Title 3">
            <a:extLst>
              <a:ext uri="{FF2B5EF4-FFF2-40B4-BE49-F238E27FC236}">
                <a16:creationId xmlns:a16="http://schemas.microsoft.com/office/drawing/2014/main" id="{C58B5CCA-F9BB-484A-6EEE-A5B3AD0150CC}"/>
              </a:ext>
            </a:extLst>
          </p:cNvPr>
          <p:cNvSpPr>
            <a:spLocks noGrp="1"/>
          </p:cNvSpPr>
          <p:nvPr>
            <p:ph type="title"/>
          </p:nvPr>
        </p:nvSpPr>
        <p:spPr/>
        <p:txBody>
          <a:bodyPr/>
          <a:lstStyle/>
          <a:p>
            <a:r>
              <a:rPr lang="en-US"/>
              <a:t>Impact on Mill Levies (cont’d)</a:t>
            </a:r>
          </a:p>
        </p:txBody>
      </p:sp>
      <p:sp>
        <p:nvSpPr>
          <p:cNvPr id="5" name="TextBox 4">
            <a:extLst>
              <a:ext uri="{FF2B5EF4-FFF2-40B4-BE49-F238E27FC236}">
                <a16:creationId xmlns:a16="http://schemas.microsoft.com/office/drawing/2014/main" id="{F3953DB1-D974-5B7B-B353-A77FC352F879}"/>
              </a:ext>
            </a:extLst>
          </p:cNvPr>
          <p:cNvSpPr txBox="1"/>
          <p:nvPr/>
        </p:nvSpPr>
        <p:spPr>
          <a:xfrm>
            <a:off x="501445" y="6512888"/>
            <a:ext cx="1575128" cy="261610"/>
          </a:xfrm>
          <a:prstGeom prst="rect">
            <a:avLst/>
          </a:prstGeom>
          <a:noFill/>
        </p:spPr>
        <p:txBody>
          <a:bodyPr wrap="square" rtlCol="0">
            <a:spAutoFit/>
          </a:bodyPr>
          <a:lstStyle/>
          <a:p>
            <a:r>
              <a:rPr lang="en-US" sz="1100">
                <a:solidFill>
                  <a:schemeClr val="bg2"/>
                </a:solidFill>
              </a:rPr>
              <a:t>December 2023</a:t>
            </a:r>
          </a:p>
        </p:txBody>
      </p:sp>
    </p:spTree>
    <p:extLst>
      <p:ext uri="{BB962C8B-B14F-4D97-AF65-F5344CB8AC3E}">
        <p14:creationId xmlns:p14="http://schemas.microsoft.com/office/powerpoint/2010/main" val="1743474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12AAD5E-2FEF-595A-CEDE-FCF30D03F092}"/>
              </a:ext>
            </a:extLst>
          </p:cNvPr>
          <p:cNvSpPr>
            <a:spLocks noGrp="1"/>
          </p:cNvSpPr>
          <p:nvPr>
            <p:ph type="body" idx="1"/>
          </p:nvPr>
        </p:nvSpPr>
        <p:spPr/>
        <p:txBody>
          <a:bodyPr/>
          <a:lstStyle/>
          <a:p>
            <a:pPr rtl="0">
              <a:lnSpc>
                <a:spcPct val="100000"/>
              </a:lnSpc>
              <a:spcBef>
                <a:spcPts val="1200"/>
              </a:spcBef>
              <a:spcAft>
                <a:spcPts val="1200"/>
              </a:spcAft>
            </a:pPr>
            <a:r>
              <a:rPr lang="en-US" dirty="0"/>
              <a:t>There are significant legal issues raised when considering adjustments to mill levies and districts should reach out to bond and/or legal counsel prior to considering such action to determine:</a:t>
            </a:r>
          </a:p>
          <a:p>
            <a:pPr lvl="1">
              <a:lnSpc>
                <a:spcPct val="100000"/>
              </a:lnSpc>
              <a:spcBef>
                <a:spcPts val="1200"/>
              </a:spcBef>
              <a:spcAft>
                <a:spcPts val="1200"/>
              </a:spcAft>
            </a:pPr>
            <a:r>
              <a:rPr lang="en-US" dirty="0"/>
              <a:t>whether such adjustments can be made;</a:t>
            </a:r>
          </a:p>
          <a:p>
            <a:pPr lvl="1">
              <a:lnSpc>
                <a:spcPct val="100000"/>
              </a:lnSpc>
              <a:spcBef>
                <a:spcPts val="1200"/>
              </a:spcBef>
              <a:spcAft>
                <a:spcPts val="1200"/>
              </a:spcAft>
            </a:pPr>
            <a:r>
              <a:rPr lang="en-US" dirty="0"/>
              <a:t>the consequences of such adjustments with regard to district contracts and other legal obligations;</a:t>
            </a:r>
          </a:p>
          <a:p>
            <a:pPr lvl="1">
              <a:lnSpc>
                <a:spcPct val="100000"/>
              </a:lnSpc>
              <a:spcBef>
                <a:spcPts val="1200"/>
              </a:spcBef>
              <a:spcAft>
                <a:spcPts val="1200"/>
              </a:spcAft>
            </a:pPr>
            <a:r>
              <a:rPr lang="en-US" dirty="0"/>
              <a:t>whether the board has authority to increase any mills that are reduced without going back to their voters.</a:t>
            </a:r>
          </a:p>
          <a:p>
            <a:pPr marL="101598" indent="0">
              <a:buNone/>
            </a:pPr>
            <a:endParaRPr lang="en-US" dirty="0"/>
          </a:p>
        </p:txBody>
      </p:sp>
      <p:sp>
        <p:nvSpPr>
          <p:cNvPr id="3" name="Slide Number Placeholder 2">
            <a:extLst>
              <a:ext uri="{FF2B5EF4-FFF2-40B4-BE49-F238E27FC236}">
                <a16:creationId xmlns:a16="http://schemas.microsoft.com/office/drawing/2014/main" id="{0AE77D09-021E-FC01-E948-7D7578F50261}"/>
              </a:ext>
            </a:extLst>
          </p:cNvPr>
          <p:cNvSpPr>
            <a:spLocks noGrp="1"/>
          </p:cNvSpPr>
          <p:nvPr>
            <p:ph type="sldNum" idx="12"/>
          </p:nvPr>
        </p:nvSpPr>
        <p:spPr/>
        <p:txBody>
          <a:bodyPr/>
          <a:lstStyle/>
          <a:p>
            <a:fld id="{00000000-1234-1234-1234-123412341234}" type="slidenum">
              <a:rPr lang="en" smtClean="0"/>
              <a:pPr/>
              <a:t>18</a:t>
            </a:fld>
            <a:endParaRPr lang="en"/>
          </a:p>
        </p:txBody>
      </p:sp>
      <p:sp>
        <p:nvSpPr>
          <p:cNvPr id="4" name="Title 3">
            <a:extLst>
              <a:ext uri="{FF2B5EF4-FFF2-40B4-BE49-F238E27FC236}">
                <a16:creationId xmlns:a16="http://schemas.microsoft.com/office/drawing/2014/main" id="{29D75386-CCED-9A2B-B8ED-B764A30499D2}"/>
              </a:ext>
            </a:extLst>
          </p:cNvPr>
          <p:cNvSpPr>
            <a:spLocks noGrp="1"/>
          </p:cNvSpPr>
          <p:nvPr>
            <p:ph type="title"/>
          </p:nvPr>
        </p:nvSpPr>
        <p:spPr/>
        <p:txBody>
          <a:bodyPr/>
          <a:lstStyle/>
          <a:p>
            <a:r>
              <a:rPr lang="en-US" dirty="0"/>
              <a:t>Other Considerations if Mills are Reduced</a:t>
            </a:r>
          </a:p>
        </p:txBody>
      </p:sp>
    </p:spTree>
    <p:extLst>
      <p:ext uri="{BB962C8B-B14F-4D97-AF65-F5344CB8AC3E}">
        <p14:creationId xmlns:p14="http://schemas.microsoft.com/office/powerpoint/2010/main" val="3723102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054370-9A73-85D8-FA86-A770E5697612}"/>
              </a:ext>
            </a:extLst>
          </p:cNvPr>
          <p:cNvSpPr>
            <a:spLocks noGrp="1"/>
          </p:cNvSpPr>
          <p:nvPr>
            <p:ph type="body" idx="1"/>
          </p:nvPr>
        </p:nvSpPr>
        <p:spPr/>
        <p:txBody>
          <a:bodyPr/>
          <a:lstStyle/>
          <a:p>
            <a:pPr marL="608965" indent="-507365"/>
            <a:r>
              <a:rPr lang="en-US"/>
              <a:t>The School Finance Act requires districts to levy the Total Program Mills provided in statute and by CDE</a:t>
            </a:r>
          </a:p>
          <a:p>
            <a:pPr marL="608965" indent="-507365">
              <a:lnSpc>
                <a:spcPct val="114999"/>
              </a:lnSpc>
            </a:pPr>
            <a:r>
              <a:rPr lang="en-US"/>
              <a:t>If a district levies fewer Total Program mills than required, this is a </a:t>
            </a:r>
            <a:r>
              <a:rPr lang="en-US" b="1"/>
              <a:t>violation of state law and may be a violation of a Board member's oath of office</a:t>
            </a:r>
          </a:p>
          <a:p>
            <a:pPr marL="608965" indent="-507365">
              <a:lnSpc>
                <a:spcPct val="114999"/>
              </a:lnSpc>
            </a:pPr>
            <a:r>
              <a:rPr lang="en-US"/>
              <a:t>If a district proceeds anyway, statute includes a penalty in the form of a reduction to the district's state share</a:t>
            </a:r>
          </a:p>
          <a:p>
            <a:pPr marL="608965" indent="-507365">
              <a:lnSpc>
                <a:spcPct val="114999"/>
              </a:lnSpc>
            </a:pPr>
            <a:r>
              <a:rPr lang="en-US"/>
              <a:t>Statute requires that the ratio of state to local share be maintained, even if the district chooses to reduce its local share by reducing its mill levy</a:t>
            </a:r>
          </a:p>
        </p:txBody>
      </p:sp>
      <p:sp>
        <p:nvSpPr>
          <p:cNvPr id="3" name="Slide Number Placeholder 2">
            <a:extLst>
              <a:ext uri="{FF2B5EF4-FFF2-40B4-BE49-F238E27FC236}">
                <a16:creationId xmlns:a16="http://schemas.microsoft.com/office/drawing/2014/main" id="{6B87D8B1-2A79-AA8F-3F69-CBF9B43B2BB2}"/>
              </a:ext>
            </a:extLst>
          </p:cNvPr>
          <p:cNvSpPr>
            <a:spLocks noGrp="1"/>
          </p:cNvSpPr>
          <p:nvPr>
            <p:ph type="sldNum" idx="12"/>
          </p:nvPr>
        </p:nvSpPr>
        <p:spPr/>
        <p:txBody>
          <a:bodyPr/>
          <a:lstStyle/>
          <a:p>
            <a:fld id="{00000000-1234-1234-1234-123412341234}" type="slidenum">
              <a:rPr lang="en" smtClean="0"/>
              <a:pPr/>
              <a:t>19</a:t>
            </a:fld>
            <a:endParaRPr lang="en"/>
          </a:p>
        </p:txBody>
      </p:sp>
      <p:sp>
        <p:nvSpPr>
          <p:cNvPr id="4" name="Title 3">
            <a:extLst>
              <a:ext uri="{FF2B5EF4-FFF2-40B4-BE49-F238E27FC236}">
                <a16:creationId xmlns:a16="http://schemas.microsoft.com/office/drawing/2014/main" id="{AE7462D0-C819-8B05-AA87-DE0C73A20DA9}"/>
              </a:ext>
            </a:extLst>
          </p:cNvPr>
          <p:cNvSpPr>
            <a:spLocks noGrp="1"/>
          </p:cNvSpPr>
          <p:nvPr>
            <p:ph type="title"/>
          </p:nvPr>
        </p:nvSpPr>
        <p:spPr/>
        <p:txBody>
          <a:bodyPr/>
          <a:lstStyle/>
          <a:p>
            <a:r>
              <a:rPr lang="en-US"/>
              <a:t>Other Considerations (cont’d)</a:t>
            </a:r>
          </a:p>
        </p:txBody>
      </p:sp>
    </p:spTree>
    <p:extLst>
      <p:ext uri="{BB962C8B-B14F-4D97-AF65-F5344CB8AC3E}">
        <p14:creationId xmlns:p14="http://schemas.microsoft.com/office/powerpoint/2010/main" val="975464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6"/>
          <p:cNvSpPr txBox="1">
            <a:spLocks noGrp="1"/>
          </p:cNvSpPr>
          <p:nvPr>
            <p:ph type="title"/>
          </p:nvPr>
        </p:nvSpPr>
        <p:spPr>
          <a:xfrm>
            <a:off x="1219433" y="661167"/>
            <a:ext cx="8035600" cy="1084000"/>
          </a:xfrm>
          <a:prstGeom prst="rect">
            <a:avLst/>
          </a:prstGeom>
          <a:noFill/>
          <a:ln>
            <a:noFill/>
          </a:ln>
        </p:spPr>
        <p:txBody>
          <a:bodyPr spcFirstLastPara="1" wrap="square" lIns="0" tIns="0" rIns="0" bIns="0" anchor="ctr" anchorCtr="0">
            <a:noAutofit/>
          </a:bodyPr>
          <a:lstStyle/>
          <a:p>
            <a:r>
              <a:rPr lang="en" sz="3200"/>
              <a:t>Who is CSFP?</a:t>
            </a:r>
            <a:endParaRPr sz="3200"/>
          </a:p>
        </p:txBody>
      </p:sp>
      <p:sp>
        <p:nvSpPr>
          <p:cNvPr id="166" name="Google Shape;166;p16"/>
          <p:cNvSpPr txBox="1">
            <a:spLocks noGrp="1"/>
          </p:cNvSpPr>
          <p:nvPr>
            <p:ph type="body" idx="1"/>
          </p:nvPr>
        </p:nvSpPr>
        <p:spPr>
          <a:xfrm>
            <a:off x="1219433" y="1909367"/>
            <a:ext cx="9332800" cy="3999600"/>
          </a:xfrm>
          <a:prstGeom prst="rect">
            <a:avLst/>
          </a:prstGeom>
          <a:noFill/>
          <a:ln>
            <a:noFill/>
          </a:ln>
        </p:spPr>
        <p:txBody>
          <a:bodyPr spcFirstLastPara="1" wrap="square" lIns="0" tIns="0" rIns="0" bIns="0" anchor="t" anchorCtr="0">
            <a:noAutofit/>
          </a:bodyPr>
          <a:lstStyle/>
          <a:p>
            <a:r>
              <a:rPr lang="en" sz="2800"/>
              <a:t>Non-profit, non-partisan</a:t>
            </a:r>
            <a:endParaRPr sz="2800"/>
          </a:p>
          <a:p>
            <a:pPr>
              <a:spcBef>
                <a:spcPts val="0"/>
              </a:spcBef>
            </a:pPr>
            <a:r>
              <a:rPr lang="en" sz="2800"/>
              <a:t>Supported by school district contributions</a:t>
            </a:r>
            <a:endParaRPr sz="2800"/>
          </a:p>
          <a:p>
            <a:pPr>
              <a:spcBef>
                <a:spcPts val="0"/>
              </a:spcBef>
            </a:pPr>
            <a:r>
              <a:rPr lang="en" sz="2800"/>
              <a:t>School finance analysis for local and state policy makers since 1995</a:t>
            </a:r>
            <a:endParaRPr sz="2800"/>
          </a:p>
          <a:p>
            <a:pPr>
              <a:spcBef>
                <a:spcPts val="0"/>
              </a:spcBef>
            </a:pPr>
            <a:r>
              <a:rPr lang="en" sz="2800"/>
              <a:t>Governed by a board comprised of national and state experts on school finance</a:t>
            </a:r>
            <a:endParaRPr sz="2800"/>
          </a:p>
          <a:p>
            <a:pPr marL="0" indent="0">
              <a:buNone/>
            </a:pPr>
            <a:r>
              <a:rPr lang="en" sz="2000" b="1">
                <a:latin typeface="IBM Plex Sans"/>
                <a:ea typeface="IBM Plex Sans"/>
                <a:cs typeface="IBM Plex Sans"/>
                <a:sym typeface="IBM Plex Sans"/>
              </a:rPr>
              <a:t>Our Mission</a:t>
            </a:r>
            <a:r>
              <a:rPr lang="en" sz="2000"/>
              <a:t>: To compile, collect and distribute research-based, non-partisan information and data on topics related to school finance for state and local policymakers. </a:t>
            </a:r>
            <a:r>
              <a:rPr lang="en-US" sz="2000"/>
              <a:t>CSFP also supports school districts by providing expertise, technical assistance and capacity building related to best practices in school finance.</a:t>
            </a:r>
            <a:endParaRPr sz="2000"/>
          </a:p>
        </p:txBody>
      </p:sp>
      <p:sp>
        <p:nvSpPr>
          <p:cNvPr id="167" name="Google Shape;167;p16"/>
          <p:cNvSpPr txBox="1">
            <a:spLocks noGrp="1"/>
          </p:cNvSpPr>
          <p:nvPr>
            <p:ph type="sldNum" idx="12"/>
          </p:nvPr>
        </p:nvSpPr>
        <p:spPr>
          <a:xfrm>
            <a:off x="11410033" y="0"/>
            <a:ext cx="578800" cy="524800"/>
          </a:xfrm>
          <a:prstGeom prst="rect">
            <a:avLst/>
          </a:prstGeom>
          <a:noFill/>
          <a:ln>
            <a:noFill/>
          </a:ln>
        </p:spPr>
        <p:txBody>
          <a:bodyPr spcFirstLastPara="1" wrap="square" lIns="0" tIns="0" rIns="0" bIns="0" anchor="ctr" anchorCtr="0">
            <a:noAutofit/>
          </a:bodyPr>
          <a:lstStyle/>
          <a:p>
            <a:pPr marL="0" marR="0" lvl="0" indent="0" algn="r" defTabSz="121917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 sz="1600" b="0" i="0" u="none" strike="noStrike" kern="0" cap="none" spc="0" normalizeH="0" baseline="0" noProof="0">
                <a:ln>
                  <a:noFill/>
                </a:ln>
                <a:solidFill>
                  <a:srgbClr val="757C83"/>
                </a:solidFill>
                <a:effectLst/>
                <a:uLnTx/>
                <a:uFillTx/>
                <a:latin typeface="IBM Plex Sans"/>
                <a:sym typeface="IBM Plex Sans"/>
              </a:rPr>
              <a:pPr marL="0" marR="0" lvl="0" indent="0" algn="r" defTabSz="1219170" rtl="0" eaLnBrk="1" fontAlgn="auto" latinLnBrk="0" hangingPunct="1">
                <a:lnSpc>
                  <a:spcPct val="100000"/>
                </a:lnSpc>
                <a:spcBef>
                  <a:spcPts val="0"/>
                </a:spcBef>
                <a:spcAft>
                  <a:spcPts val="0"/>
                </a:spcAft>
                <a:buClr>
                  <a:srgbClr val="000000"/>
                </a:buClr>
                <a:buSzPts val="1200"/>
                <a:buFont typeface="Arial"/>
                <a:buNone/>
                <a:tabLst/>
                <a:defRPr/>
              </a:pPr>
              <a:t>2</a:t>
            </a:fld>
            <a:endParaRPr kumimoji="0" sz="1600" b="0" i="0" u="none" strike="noStrike" kern="0" cap="none" spc="0" normalizeH="0" baseline="0" noProof="0">
              <a:ln>
                <a:noFill/>
              </a:ln>
              <a:solidFill>
                <a:srgbClr val="757C83"/>
              </a:solidFill>
              <a:effectLst/>
              <a:uLnTx/>
              <a:uFillTx/>
              <a:latin typeface="IBM Plex Sans"/>
              <a:sym typeface="IBM Plex Sans"/>
            </a:endParaRPr>
          </a:p>
        </p:txBody>
      </p:sp>
      <p:pic>
        <p:nvPicPr>
          <p:cNvPr id="168" name="Google Shape;168;p16"/>
          <p:cNvPicPr preferRelativeResize="0"/>
          <p:nvPr/>
        </p:nvPicPr>
        <p:blipFill rotWithShape="1">
          <a:blip r:embed="rId3">
            <a:alphaModFix/>
          </a:blip>
          <a:srcRect/>
          <a:stretch/>
        </p:blipFill>
        <p:spPr>
          <a:xfrm>
            <a:off x="4146200" y="52687"/>
            <a:ext cx="3899600" cy="649933"/>
          </a:xfrm>
          <a:prstGeom prst="rect">
            <a:avLst/>
          </a:prstGeom>
          <a:noFill/>
          <a:ln>
            <a:noFill/>
          </a:ln>
        </p:spPr>
      </p:pic>
      <p:sp>
        <p:nvSpPr>
          <p:cNvPr id="2" name="TextBox 1">
            <a:extLst>
              <a:ext uri="{FF2B5EF4-FFF2-40B4-BE49-F238E27FC236}">
                <a16:creationId xmlns:a16="http://schemas.microsoft.com/office/drawing/2014/main" id="{3DE687C8-6F36-7B71-CBD5-6861B121EC27}"/>
              </a:ext>
            </a:extLst>
          </p:cNvPr>
          <p:cNvSpPr txBox="1"/>
          <p:nvPr/>
        </p:nvSpPr>
        <p:spPr>
          <a:xfrm>
            <a:off x="501445" y="6512888"/>
            <a:ext cx="157512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757C83"/>
                </a:solidFill>
                <a:effectLst/>
                <a:uLnTx/>
                <a:uFillTx/>
                <a:latin typeface="Arial"/>
                <a:ea typeface="+mn-ea"/>
                <a:cs typeface="+mn-cs"/>
              </a:rPr>
              <a:t>December 2023</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19258A9-85C1-B3E7-EE4C-D819788B7DF3}"/>
              </a:ext>
            </a:extLst>
          </p:cNvPr>
          <p:cNvSpPr>
            <a:spLocks noGrp="1"/>
          </p:cNvSpPr>
          <p:nvPr>
            <p:ph type="sldNum" idx="12"/>
          </p:nvPr>
        </p:nvSpPr>
        <p:spPr/>
        <p:txBody>
          <a:bodyPr/>
          <a:lstStyle/>
          <a:p>
            <a:fld id="{00000000-1234-1234-1234-123412341234}" type="slidenum">
              <a:rPr lang="en" smtClean="0"/>
              <a:pPr/>
              <a:t>20</a:t>
            </a:fld>
            <a:endParaRPr lang="en"/>
          </a:p>
        </p:txBody>
      </p:sp>
      <p:sp>
        <p:nvSpPr>
          <p:cNvPr id="4" name="Title 3">
            <a:extLst>
              <a:ext uri="{FF2B5EF4-FFF2-40B4-BE49-F238E27FC236}">
                <a16:creationId xmlns:a16="http://schemas.microsoft.com/office/drawing/2014/main" id="{5185974A-B9B0-CE2E-0B16-7C79E34661AE}"/>
              </a:ext>
            </a:extLst>
          </p:cNvPr>
          <p:cNvSpPr>
            <a:spLocks noGrp="1"/>
          </p:cNvSpPr>
          <p:nvPr>
            <p:ph type="title"/>
          </p:nvPr>
        </p:nvSpPr>
        <p:spPr/>
        <p:txBody>
          <a:bodyPr/>
          <a:lstStyle/>
          <a:p>
            <a:r>
              <a:rPr lang="en-US"/>
              <a:t>Example: Penalty for Lowering Total Program Mills (violation of state statute)</a:t>
            </a:r>
          </a:p>
        </p:txBody>
      </p:sp>
      <p:sp>
        <p:nvSpPr>
          <p:cNvPr id="6" name="Google Shape;142;p20">
            <a:extLst>
              <a:ext uri="{FF2B5EF4-FFF2-40B4-BE49-F238E27FC236}">
                <a16:creationId xmlns:a16="http://schemas.microsoft.com/office/drawing/2014/main" id="{5DA97EC1-1407-4459-BB44-96B6791368D0}"/>
              </a:ext>
            </a:extLst>
          </p:cNvPr>
          <p:cNvSpPr/>
          <p:nvPr/>
        </p:nvSpPr>
        <p:spPr>
          <a:xfrm>
            <a:off x="1191659" y="2472655"/>
            <a:ext cx="2819400" cy="2297678"/>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FFFFFF"/>
                </a:solidFill>
                <a:effectLst/>
                <a:uLnTx/>
                <a:uFillTx/>
                <a:latin typeface="Calibri"/>
                <a:ea typeface="Calibri"/>
                <a:cs typeface="Calibri"/>
                <a:sym typeface="Calibri"/>
              </a:rPr>
              <a:t>LOCAL SHARE</a:t>
            </a:r>
            <a:endParaRPr kumimoji="0" sz="1800" b="0" i="0" u="none" strike="noStrike" kern="1200" cap="none" spc="0" normalizeH="0" baseline="0" noProof="0">
              <a:ln>
                <a:noFill/>
              </a:ln>
              <a:solidFill>
                <a:srgbClr val="061E3A"/>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Calibri"/>
                <a:ea typeface="Calibri"/>
                <a:cs typeface="Calibri"/>
                <a:sym typeface="Calibri"/>
              </a:rPr>
              <a:t>Property Taxes</a:t>
            </a:r>
            <a:endParaRPr kumimoji="0" sz="1800" b="0" i="0" u="none" strike="noStrike" kern="1200" cap="none" spc="0" normalizeH="0" baseline="0" noProof="0">
              <a:ln>
                <a:noFill/>
              </a:ln>
              <a:solidFill>
                <a:srgbClr val="061E3A"/>
              </a:solidFill>
              <a:effectLst/>
              <a:uLnTx/>
              <a:uFillTx/>
              <a:latin typeface="Arial"/>
              <a:ea typeface="+mn-ea"/>
              <a:cs typeface="+mn-cs"/>
            </a:endParaRPr>
          </a:p>
          <a:p>
            <a:pPr algn="ctr">
              <a:defRPr/>
            </a:pPr>
            <a:r>
              <a:rPr lang="en-US">
                <a:solidFill>
                  <a:srgbClr val="FFFFFF"/>
                </a:solidFill>
                <a:latin typeface="Calibri"/>
                <a:ea typeface="Calibri"/>
                <a:cs typeface="Calibri"/>
              </a:rPr>
              <a:t>27 mills</a:t>
            </a:r>
          </a:p>
          <a:p>
            <a:pPr algn="ctr">
              <a:defRPr/>
            </a:pPr>
            <a:r>
              <a:rPr lang="en-US">
                <a:solidFill>
                  <a:srgbClr val="FFFFFF"/>
                </a:solidFill>
                <a:latin typeface="Calibri"/>
                <a:ea typeface="Calibri"/>
                <a:cs typeface="Calibri"/>
              </a:rPr>
              <a:t>$6,000,000</a:t>
            </a:r>
          </a:p>
          <a:p>
            <a:pPr algn="ctr">
              <a:defRPr/>
            </a:pPr>
            <a:r>
              <a:rPr lang="en-US">
                <a:solidFill>
                  <a:srgbClr val="FFFFFF"/>
                </a:solidFill>
                <a:latin typeface="Calibri"/>
                <a:ea typeface="Calibri"/>
                <a:cs typeface="Calibri"/>
              </a:rPr>
              <a:t>60% of Total Program</a:t>
            </a:r>
          </a:p>
        </p:txBody>
      </p:sp>
      <p:sp>
        <p:nvSpPr>
          <p:cNvPr id="7" name="Google Shape;143;p20">
            <a:extLst>
              <a:ext uri="{FF2B5EF4-FFF2-40B4-BE49-F238E27FC236}">
                <a16:creationId xmlns:a16="http://schemas.microsoft.com/office/drawing/2014/main" id="{1DD87594-F9FB-ABAC-4E8A-67D967D3625F}"/>
              </a:ext>
            </a:extLst>
          </p:cNvPr>
          <p:cNvSpPr/>
          <p:nvPr/>
        </p:nvSpPr>
        <p:spPr>
          <a:xfrm>
            <a:off x="1162756" y="4847475"/>
            <a:ext cx="2819400" cy="1771512"/>
          </a:xfrm>
          <a:prstGeom prst="rect">
            <a:avLst/>
          </a:prstGeom>
          <a:solidFill>
            <a:srgbClr val="8DA9DB"/>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FFFFFF"/>
                </a:solidFill>
                <a:effectLst/>
                <a:uLnTx/>
                <a:uFillTx/>
                <a:latin typeface="Calibri"/>
                <a:ea typeface="Calibri"/>
                <a:cs typeface="Calibri"/>
                <a:sym typeface="Calibri"/>
              </a:rPr>
              <a:t>STATE SHARE</a:t>
            </a:r>
            <a:endParaRPr kumimoji="0" sz="1800" b="0" i="0" u="none" strike="noStrike" kern="1200" cap="none" spc="0" normalizeH="0" baseline="0" noProof="0">
              <a:ln>
                <a:noFill/>
              </a:ln>
              <a:solidFill>
                <a:srgbClr val="061E3A"/>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Calibri"/>
                <a:ea typeface="Calibri"/>
                <a:cs typeface="Calibri"/>
                <a:sym typeface="Calibri"/>
              </a:rPr>
              <a:t>State </a:t>
            </a:r>
            <a:r>
              <a:rPr lang="en-US">
                <a:solidFill>
                  <a:srgbClr val="FFFFFF"/>
                </a:solidFill>
                <a:latin typeface="Calibri"/>
                <a:ea typeface="Calibri"/>
                <a:cs typeface="Calibri"/>
                <a:sym typeface="Calibri"/>
              </a:rPr>
              <a:t>Funds:</a:t>
            </a:r>
            <a:endParaRPr lang="en-US">
              <a:solidFill>
                <a:srgbClr val="FFFFFF"/>
              </a:solidFill>
              <a:latin typeface="Calibri"/>
              <a:ea typeface="Calibri"/>
              <a:cs typeface="Calibri"/>
            </a:endParaRPr>
          </a:p>
          <a:p>
            <a:pPr algn="ctr">
              <a:defRPr/>
            </a:pPr>
            <a:r>
              <a:rPr lang="en-US">
                <a:solidFill>
                  <a:srgbClr val="FFFFFF"/>
                </a:solidFill>
                <a:latin typeface="Calibri"/>
                <a:ea typeface="Calibri"/>
                <a:cs typeface="Calibri"/>
              </a:rPr>
              <a:t>$4,000,000</a:t>
            </a:r>
          </a:p>
          <a:p>
            <a:pPr algn="ctr">
              <a:defRPr/>
            </a:pPr>
            <a:r>
              <a:rPr lang="en-US">
                <a:solidFill>
                  <a:srgbClr val="FFFFFF"/>
                </a:solidFill>
                <a:latin typeface="Calibri"/>
                <a:ea typeface="Calibri"/>
                <a:cs typeface="Calibri"/>
              </a:rPr>
              <a:t>40% of Total Program</a:t>
            </a:r>
          </a:p>
        </p:txBody>
      </p:sp>
      <p:sp>
        <p:nvSpPr>
          <p:cNvPr id="8" name="Google Shape;144;p20">
            <a:extLst>
              <a:ext uri="{FF2B5EF4-FFF2-40B4-BE49-F238E27FC236}">
                <a16:creationId xmlns:a16="http://schemas.microsoft.com/office/drawing/2014/main" id="{3BD3CC67-BDF5-C890-89D0-2F537A690421}"/>
              </a:ext>
            </a:extLst>
          </p:cNvPr>
          <p:cNvSpPr/>
          <p:nvPr/>
        </p:nvSpPr>
        <p:spPr>
          <a:xfrm>
            <a:off x="1010356" y="2325511"/>
            <a:ext cx="3124200" cy="4419600"/>
          </a:xfrm>
          <a:prstGeom prst="rect">
            <a:avLst/>
          </a:prstGeom>
          <a:noFill/>
          <a:ln w="12700" cap="flat" cmpd="sng">
            <a:solidFill>
              <a:schemeClr val="dk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Calibri"/>
            </a:endParaRPr>
          </a:p>
        </p:txBody>
      </p:sp>
      <p:sp>
        <p:nvSpPr>
          <p:cNvPr id="11" name="TextBox 10">
            <a:extLst>
              <a:ext uri="{FF2B5EF4-FFF2-40B4-BE49-F238E27FC236}">
                <a16:creationId xmlns:a16="http://schemas.microsoft.com/office/drawing/2014/main" id="{274D52DC-C943-73B6-68A9-F59880323103}"/>
              </a:ext>
            </a:extLst>
          </p:cNvPr>
          <p:cNvSpPr txBox="1"/>
          <p:nvPr/>
        </p:nvSpPr>
        <p:spPr>
          <a:xfrm>
            <a:off x="978369" y="1712148"/>
            <a:ext cx="3198518"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atin typeface="Calibri"/>
                <a:ea typeface="Calibri"/>
                <a:cs typeface="Arial"/>
              </a:rPr>
              <a:t>Total Program per Statute: $10,000,000</a:t>
            </a:r>
          </a:p>
        </p:txBody>
      </p:sp>
      <p:sp>
        <p:nvSpPr>
          <p:cNvPr id="15" name="Google Shape;142;p20">
            <a:extLst>
              <a:ext uri="{FF2B5EF4-FFF2-40B4-BE49-F238E27FC236}">
                <a16:creationId xmlns:a16="http://schemas.microsoft.com/office/drawing/2014/main" id="{EE91C923-39EA-2ADD-A541-A42B013426A9}"/>
              </a:ext>
            </a:extLst>
          </p:cNvPr>
          <p:cNvSpPr/>
          <p:nvPr/>
        </p:nvSpPr>
        <p:spPr>
          <a:xfrm>
            <a:off x="6845511" y="2811321"/>
            <a:ext cx="2819400" cy="1911975"/>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FFFFFF"/>
                </a:solidFill>
                <a:effectLst/>
                <a:uLnTx/>
                <a:uFillTx/>
                <a:latin typeface="Calibri"/>
                <a:ea typeface="Calibri"/>
                <a:cs typeface="Calibri"/>
                <a:sym typeface="Calibri"/>
              </a:rPr>
              <a:t>LOCAL SHARE</a:t>
            </a:r>
            <a:endParaRPr kumimoji="0" sz="1800" b="0" i="0" u="none" strike="noStrike" kern="1200" cap="none" spc="0" normalizeH="0" baseline="0" noProof="0">
              <a:ln>
                <a:noFill/>
              </a:ln>
              <a:solidFill>
                <a:srgbClr val="061E3A"/>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Calibri"/>
                <a:ea typeface="Calibri"/>
                <a:cs typeface="Calibri"/>
                <a:sym typeface="Calibri"/>
              </a:rPr>
              <a:t>Property Taxes</a:t>
            </a:r>
            <a:endParaRPr kumimoji="0" sz="1800" b="0" i="0" u="none" strike="noStrike" kern="1200" cap="none" spc="0" normalizeH="0" baseline="0" noProof="0">
              <a:ln>
                <a:noFill/>
              </a:ln>
              <a:solidFill>
                <a:srgbClr val="061E3A"/>
              </a:solidFill>
              <a:effectLst/>
              <a:uLnTx/>
              <a:uFillTx/>
              <a:latin typeface="Arial"/>
              <a:ea typeface="+mn-ea"/>
              <a:cs typeface="+mn-cs"/>
            </a:endParaRPr>
          </a:p>
          <a:p>
            <a:pPr algn="ctr">
              <a:defRPr/>
            </a:pPr>
            <a:r>
              <a:rPr lang="en-US">
                <a:solidFill>
                  <a:srgbClr val="FFFFFF"/>
                </a:solidFill>
                <a:latin typeface="Calibri"/>
                <a:ea typeface="Calibri"/>
                <a:cs typeface="Calibri"/>
              </a:rPr>
              <a:t>24 mills</a:t>
            </a:r>
          </a:p>
          <a:p>
            <a:pPr algn="ctr">
              <a:defRPr/>
            </a:pPr>
            <a:r>
              <a:rPr lang="en-US">
                <a:solidFill>
                  <a:srgbClr val="FFFFFF"/>
                </a:solidFill>
                <a:latin typeface="Calibri"/>
                <a:ea typeface="Calibri"/>
                <a:cs typeface="Calibri"/>
              </a:rPr>
              <a:t>$5,500,000</a:t>
            </a:r>
          </a:p>
          <a:p>
            <a:pPr algn="ctr">
              <a:defRPr/>
            </a:pPr>
            <a:r>
              <a:rPr lang="en-US">
                <a:solidFill>
                  <a:srgbClr val="FFFFFF"/>
                </a:solidFill>
                <a:latin typeface="Calibri"/>
                <a:ea typeface="Calibri"/>
                <a:cs typeface="Calibri"/>
              </a:rPr>
              <a:t>60% of Total Program</a:t>
            </a:r>
          </a:p>
        </p:txBody>
      </p:sp>
      <p:sp>
        <p:nvSpPr>
          <p:cNvPr id="16" name="Google Shape;143;p20">
            <a:extLst>
              <a:ext uri="{FF2B5EF4-FFF2-40B4-BE49-F238E27FC236}">
                <a16:creationId xmlns:a16="http://schemas.microsoft.com/office/drawing/2014/main" id="{688DDE94-5851-16E5-FB2B-16F84A7A0D2C}"/>
              </a:ext>
            </a:extLst>
          </p:cNvPr>
          <p:cNvSpPr/>
          <p:nvPr/>
        </p:nvSpPr>
        <p:spPr>
          <a:xfrm>
            <a:off x="6816608" y="5148512"/>
            <a:ext cx="2819400" cy="1423438"/>
          </a:xfrm>
          <a:prstGeom prst="rect">
            <a:avLst/>
          </a:prstGeom>
          <a:solidFill>
            <a:srgbClr val="8DA9DB"/>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FFFFFF"/>
                </a:solidFill>
                <a:effectLst/>
                <a:uLnTx/>
                <a:uFillTx/>
                <a:latin typeface="Calibri"/>
                <a:ea typeface="Calibri"/>
                <a:cs typeface="Calibri"/>
                <a:sym typeface="Calibri"/>
              </a:rPr>
              <a:t>STATE SHARE</a:t>
            </a:r>
            <a:endParaRPr kumimoji="0" sz="1800" b="0" i="0" u="none" strike="noStrike" kern="1200" cap="none" spc="0" normalizeH="0" baseline="0" noProof="0">
              <a:ln>
                <a:noFill/>
              </a:ln>
              <a:solidFill>
                <a:srgbClr val="061E3A"/>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Calibri"/>
                <a:ea typeface="Calibri"/>
                <a:cs typeface="Calibri"/>
                <a:sym typeface="Calibri"/>
              </a:rPr>
              <a:t>State </a:t>
            </a:r>
            <a:r>
              <a:rPr lang="en-US">
                <a:solidFill>
                  <a:srgbClr val="FFFFFF"/>
                </a:solidFill>
                <a:latin typeface="Calibri"/>
                <a:ea typeface="Calibri"/>
                <a:cs typeface="Calibri"/>
                <a:sym typeface="Calibri"/>
              </a:rPr>
              <a:t>Funds:</a:t>
            </a:r>
            <a:endParaRPr lang="en-US">
              <a:solidFill>
                <a:srgbClr val="FFFFFF"/>
              </a:solidFill>
              <a:latin typeface="Calibri"/>
              <a:ea typeface="Calibri"/>
              <a:cs typeface="Calibri"/>
            </a:endParaRPr>
          </a:p>
          <a:p>
            <a:pPr algn="ctr">
              <a:defRPr/>
            </a:pPr>
            <a:r>
              <a:rPr lang="en-US">
                <a:solidFill>
                  <a:srgbClr val="FFFFFF"/>
                </a:solidFill>
                <a:latin typeface="Calibri"/>
                <a:ea typeface="Calibri"/>
                <a:cs typeface="Calibri"/>
              </a:rPr>
              <a:t>$3,666,666</a:t>
            </a:r>
          </a:p>
          <a:p>
            <a:pPr algn="ctr">
              <a:defRPr/>
            </a:pPr>
            <a:r>
              <a:rPr lang="en-US">
                <a:solidFill>
                  <a:srgbClr val="FFFFFF"/>
                </a:solidFill>
                <a:latin typeface="Calibri"/>
                <a:ea typeface="Calibri"/>
                <a:cs typeface="Calibri"/>
              </a:rPr>
              <a:t>40% of Total Program</a:t>
            </a:r>
          </a:p>
        </p:txBody>
      </p:sp>
      <p:sp>
        <p:nvSpPr>
          <p:cNvPr id="17" name="Google Shape;144;p20">
            <a:extLst>
              <a:ext uri="{FF2B5EF4-FFF2-40B4-BE49-F238E27FC236}">
                <a16:creationId xmlns:a16="http://schemas.microsoft.com/office/drawing/2014/main" id="{916CA4BD-6966-6F29-367E-58EE1B956AFD}"/>
              </a:ext>
            </a:extLst>
          </p:cNvPr>
          <p:cNvSpPr/>
          <p:nvPr/>
        </p:nvSpPr>
        <p:spPr>
          <a:xfrm>
            <a:off x="6664208" y="2278474"/>
            <a:ext cx="3124200" cy="4419600"/>
          </a:xfrm>
          <a:prstGeom prst="rect">
            <a:avLst/>
          </a:prstGeom>
          <a:noFill/>
          <a:ln w="12700" cap="flat" cmpd="sng">
            <a:solidFill>
              <a:schemeClr val="dk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Calibri"/>
            </a:endParaRPr>
          </a:p>
        </p:txBody>
      </p:sp>
      <p:sp>
        <p:nvSpPr>
          <p:cNvPr id="18" name="TextBox 17">
            <a:extLst>
              <a:ext uri="{FF2B5EF4-FFF2-40B4-BE49-F238E27FC236}">
                <a16:creationId xmlns:a16="http://schemas.microsoft.com/office/drawing/2014/main" id="{28D17525-50C4-5E09-E237-4E08D11D6B39}"/>
              </a:ext>
            </a:extLst>
          </p:cNvPr>
          <p:cNvSpPr txBox="1"/>
          <p:nvPr/>
        </p:nvSpPr>
        <p:spPr>
          <a:xfrm>
            <a:off x="6664208" y="1712148"/>
            <a:ext cx="3198518"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atin typeface="Calibri"/>
                <a:ea typeface="Calibri"/>
                <a:cs typeface="Arial"/>
              </a:rPr>
              <a:t>Total Program becomes: $9,166,666</a:t>
            </a:r>
          </a:p>
        </p:txBody>
      </p:sp>
      <p:sp>
        <p:nvSpPr>
          <p:cNvPr id="2" name="Arrow: Right 1">
            <a:extLst>
              <a:ext uri="{FF2B5EF4-FFF2-40B4-BE49-F238E27FC236}">
                <a16:creationId xmlns:a16="http://schemas.microsoft.com/office/drawing/2014/main" id="{BDB10C0F-D784-0D9F-5672-ED5ADF9F9F21}"/>
              </a:ext>
            </a:extLst>
          </p:cNvPr>
          <p:cNvSpPr/>
          <p:nvPr/>
        </p:nvSpPr>
        <p:spPr>
          <a:xfrm>
            <a:off x="4713110" y="4176888"/>
            <a:ext cx="1627481" cy="108185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553B6BC-75A9-DAB3-99E0-E21856CE9A9E}"/>
              </a:ext>
            </a:extLst>
          </p:cNvPr>
          <p:cNvSpPr txBox="1"/>
          <p:nvPr/>
        </p:nvSpPr>
        <p:spPr>
          <a:xfrm>
            <a:off x="4553184" y="2972740"/>
            <a:ext cx="1881481"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atin typeface="Calibri"/>
                <a:ea typeface="Calibri"/>
                <a:cs typeface="Arial"/>
              </a:rPr>
              <a:t>District lowers its Total Program Mill Levy from 27 to 24</a:t>
            </a:r>
            <a:endParaRPr lang="en-US">
              <a:latin typeface="Calibri"/>
              <a:ea typeface="Calibri"/>
              <a:cs typeface="Calibri"/>
            </a:endParaRPr>
          </a:p>
        </p:txBody>
      </p:sp>
      <p:sp>
        <p:nvSpPr>
          <p:cNvPr id="9" name="TextBox 8">
            <a:extLst>
              <a:ext uri="{FF2B5EF4-FFF2-40B4-BE49-F238E27FC236}">
                <a16:creationId xmlns:a16="http://schemas.microsoft.com/office/drawing/2014/main" id="{8A95A321-E18B-16EE-E801-7259A49DCA0D}"/>
              </a:ext>
            </a:extLst>
          </p:cNvPr>
          <p:cNvSpPr txBox="1"/>
          <p:nvPr/>
        </p:nvSpPr>
        <p:spPr>
          <a:xfrm>
            <a:off x="4553184" y="5371629"/>
            <a:ext cx="1881481"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atin typeface="Calibri"/>
                <a:ea typeface="Calibri"/>
                <a:cs typeface="Arial"/>
              </a:rPr>
              <a:t>Statute requires ratio of local to state share to remain the same</a:t>
            </a:r>
          </a:p>
        </p:txBody>
      </p:sp>
      <p:sp>
        <p:nvSpPr>
          <p:cNvPr id="19" name="TextBox 18">
            <a:extLst>
              <a:ext uri="{FF2B5EF4-FFF2-40B4-BE49-F238E27FC236}">
                <a16:creationId xmlns:a16="http://schemas.microsoft.com/office/drawing/2014/main" id="{9C718179-E636-47FD-0302-00EA47A76A7C}"/>
              </a:ext>
            </a:extLst>
          </p:cNvPr>
          <p:cNvSpPr txBox="1"/>
          <p:nvPr/>
        </p:nvSpPr>
        <p:spPr>
          <a:xfrm>
            <a:off x="10215654" y="1904515"/>
            <a:ext cx="1773179" cy="646331"/>
          </a:xfrm>
          <a:prstGeom prst="rect">
            <a:avLst/>
          </a:prstGeom>
          <a:solidFill>
            <a:srgbClr val="FFFF00"/>
          </a:solidFill>
        </p:spPr>
        <p:txBody>
          <a:bodyPr wrap="square" rtlCol="0">
            <a:spAutoFit/>
          </a:bodyPr>
          <a:lstStyle/>
          <a:p>
            <a:r>
              <a:rPr lang="en-US" b="1"/>
              <a:t>Total Loss: $833,334</a:t>
            </a:r>
          </a:p>
        </p:txBody>
      </p:sp>
    </p:spTree>
    <p:extLst>
      <p:ext uri="{BB962C8B-B14F-4D97-AF65-F5344CB8AC3E}">
        <p14:creationId xmlns:p14="http://schemas.microsoft.com/office/powerpoint/2010/main" val="197047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19258A9-85C1-B3E7-EE4C-D819788B7DF3}"/>
              </a:ext>
            </a:extLst>
          </p:cNvPr>
          <p:cNvSpPr>
            <a:spLocks noGrp="1"/>
          </p:cNvSpPr>
          <p:nvPr>
            <p:ph type="sldNum" idx="12"/>
          </p:nvPr>
        </p:nvSpPr>
        <p:spPr/>
        <p:txBody>
          <a:bodyPr/>
          <a:lstStyle/>
          <a:p>
            <a:fld id="{00000000-1234-1234-1234-123412341234}" type="slidenum">
              <a:rPr lang="en" smtClean="0"/>
              <a:pPr/>
              <a:t>21</a:t>
            </a:fld>
            <a:endParaRPr lang="en"/>
          </a:p>
        </p:txBody>
      </p:sp>
      <p:sp>
        <p:nvSpPr>
          <p:cNvPr id="6" name="Google Shape;142;p20">
            <a:extLst>
              <a:ext uri="{FF2B5EF4-FFF2-40B4-BE49-F238E27FC236}">
                <a16:creationId xmlns:a16="http://schemas.microsoft.com/office/drawing/2014/main" id="{5DA97EC1-1407-4459-BB44-96B6791368D0}"/>
              </a:ext>
            </a:extLst>
          </p:cNvPr>
          <p:cNvSpPr/>
          <p:nvPr/>
        </p:nvSpPr>
        <p:spPr>
          <a:xfrm>
            <a:off x="1191659" y="2472655"/>
            <a:ext cx="2819400" cy="1657975"/>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FFFFFF"/>
                </a:solidFill>
                <a:effectLst/>
                <a:uLnTx/>
                <a:uFillTx/>
                <a:latin typeface="Calibri"/>
                <a:ea typeface="Calibri"/>
                <a:cs typeface="Calibri"/>
                <a:sym typeface="Calibri"/>
              </a:rPr>
              <a:t>LOCAL SHARE</a:t>
            </a:r>
            <a:endParaRPr kumimoji="0" sz="1800" b="0" i="0" u="none" strike="noStrike" kern="1200" cap="none" spc="0" normalizeH="0" baseline="0" noProof="0">
              <a:ln>
                <a:noFill/>
              </a:ln>
              <a:solidFill>
                <a:srgbClr val="061E3A"/>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Calibri"/>
                <a:ea typeface="Calibri"/>
                <a:cs typeface="Calibri"/>
                <a:sym typeface="Calibri"/>
              </a:rPr>
              <a:t>Property Taxes</a:t>
            </a:r>
            <a:endParaRPr kumimoji="0" sz="1800" b="0" i="0" u="none" strike="noStrike" kern="1200" cap="none" spc="0" normalizeH="0" baseline="0" noProof="0">
              <a:ln>
                <a:noFill/>
              </a:ln>
              <a:solidFill>
                <a:srgbClr val="061E3A"/>
              </a:solidFill>
              <a:effectLst/>
              <a:uLnTx/>
              <a:uFillTx/>
              <a:latin typeface="Arial"/>
              <a:ea typeface="+mn-ea"/>
              <a:cs typeface="+mn-cs"/>
            </a:endParaRPr>
          </a:p>
          <a:p>
            <a:pPr algn="ctr">
              <a:defRPr/>
            </a:pPr>
            <a:r>
              <a:rPr lang="en-US">
                <a:solidFill>
                  <a:srgbClr val="FFFFFF"/>
                </a:solidFill>
                <a:latin typeface="Calibri"/>
                <a:ea typeface="Calibri"/>
                <a:cs typeface="Calibri"/>
              </a:rPr>
              <a:t>27 mills</a:t>
            </a:r>
          </a:p>
          <a:p>
            <a:pPr algn="ctr">
              <a:defRPr/>
            </a:pPr>
            <a:r>
              <a:rPr lang="en-US">
                <a:solidFill>
                  <a:srgbClr val="FFFFFF"/>
                </a:solidFill>
                <a:latin typeface="Calibri"/>
                <a:ea typeface="Calibri"/>
                <a:cs typeface="Calibri"/>
              </a:rPr>
              <a:t>$3,000,000</a:t>
            </a:r>
          </a:p>
          <a:p>
            <a:pPr algn="ctr">
              <a:defRPr/>
            </a:pPr>
            <a:r>
              <a:rPr lang="en-US">
                <a:solidFill>
                  <a:srgbClr val="FFFFFF"/>
                </a:solidFill>
                <a:latin typeface="Calibri"/>
                <a:ea typeface="Calibri"/>
                <a:cs typeface="Calibri"/>
              </a:rPr>
              <a:t>30% of Total Program</a:t>
            </a:r>
          </a:p>
        </p:txBody>
      </p:sp>
      <p:sp>
        <p:nvSpPr>
          <p:cNvPr id="7" name="Google Shape;143;p20">
            <a:extLst>
              <a:ext uri="{FF2B5EF4-FFF2-40B4-BE49-F238E27FC236}">
                <a16:creationId xmlns:a16="http://schemas.microsoft.com/office/drawing/2014/main" id="{1DD87594-F9FB-ABAC-4E8A-67D967D3625F}"/>
              </a:ext>
            </a:extLst>
          </p:cNvPr>
          <p:cNvSpPr/>
          <p:nvPr/>
        </p:nvSpPr>
        <p:spPr>
          <a:xfrm>
            <a:off x="1162756" y="4179550"/>
            <a:ext cx="2819400" cy="2439437"/>
          </a:xfrm>
          <a:prstGeom prst="rect">
            <a:avLst/>
          </a:prstGeom>
          <a:solidFill>
            <a:srgbClr val="8DA9DB"/>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FFFFFF"/>
                </a:solidFill>
                <a:effectLst/>
                <a:uLnTx/>
                <a:uFillTx/>
                <a:latin typeface="Calibri"/>
                <a:ea typeface="Calibri"/>
                <a:cs typeface="Calibri"/>
                <a:sym typeface="Calibri"/>
              </a:rPr>
              <a:t>STATE SHARE</a:t>
            </a:r>
            <a:endParaRPr kumimoji="0" sz="1800" b="0" i="0" u="none" strike="noStrike" kern="1200" cap="none" spc="0" normalizeH="0" baseline="0" noProof="0">
              <a:ln>
                <a:noFill/>
              </a:ln>
              <a:solidFill>
                <a:srgbClr val="061E3A"/>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Calibri"/>
                <a:ea typeface="Calibri"/>
                <a:cs typeface="Calibri"/>
                <a:sym typeface="Calibri"/>
              </a:rPr>
              <a:t>State </a:t>
            </a:r>
            <a:r>
              <a:rPr lang="en-US">
                <a:solidFill>
                  <a:srgbClr val="FFFFFF"/>
                </a:solidFill>
                <a:latin typeface="Calibri"/>
                <a:ea typeface="Calibri"/>
                <a:cs typeface="Calibri"/>
                <a:sym typeface="Calibri"/>
              </a:rPr>
              <a:t>Funds:</a:t>
            </a:r>
            <a:endParaRPr lang="en-US">
              <a:solidFill>
                <a:srgbClr val="FFFFFF"/>
              </a:solidFill>
              <a:latin typeface="Calibri"/>
              <a:ea typeface="Calibri"/>
              <a:cs typeface="Calibri"/>
            </a:endParaRPr>
          </a:p>
          <a:p>
            <a:pPr algn="ctr">
              <a:defRPr/>
            </a:pPr>
            <a:r>
              <a:rPr lang="en-US">
                <a:solidFill>
                  <a:srgbClr val="FFFFFF"/>
                </a:solidFill>
                <a:latin typeface="Calibri"/>
                <a:ea typeface="Calibri"/>
                <a:cs typeface="Calibri"/>
              </a:rPr>
              <a:t>$7,000,000</a:t>
            </a:r>
          </a:p>
          <a:p>
            <a:pPr algn="ctr">
              <a:defRPr/>
            </a:pPr>
            <a:r>
              <a:rPr lang="en-US">
                <a:solidFill>
                  <a:srgbClr val="FFFFFF"/>
                </a:solidFill>
                <a:latin typeface="Calibri"/>
                <a:ea typeface="Calibri"/>
                <a:cs typeface="Calibri"/>
              </a:rPr>
              <a:t>70% of Total Program</a:t>
            </a:r>
          </a:p>
        </p:txBody>
      </p:sp>
      <p:sp>
        <p:nvSpPr>
          <p:cNvPr id="8" name="Google Shape;144;p20">
            <a:extLst>
              <a:ext uri="{FF2B5EF4-FFF2-40B4-BE49-F238E27FC236}">
                <a16:creationId xmlns:a16="http://schemas.microsoft.com/office/drawing/2014/main" id="{3BD3CC67-BDF5-C890-89D0-2F537A690421}"/>
              </a:ext>
            </a:extLst>
          </p:cNvPr>
          <p:cNvSpPr/>
          <p:nvPr/>
        </p:nvSpPr>
        <p:spPr>
          <a:xfrm>
            <a:off x="1010356" y="2325511"/>
            <a:ext cx="3124200" cy="4419600"/>
          </a:xfrm>
          <a:prstGeom prst="rect">
            <a:avLst/>
          </a:prstGeom>
          <a:noFill/>
          <a:ln w="12700" cap="flat" cmpd="sng">
            <a:solidFill>
              <a:schemeClr val="dk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Calibri"/>
            </a:endParaRPr>
          </a:p>
        </p:txBody>
      </p:sp>
      <p:sp>
        <p:nvSpPr>
          <p:cNvPr id="11" name="TextBox 10">
            <a:extLst>
              <a:ext uri="{FF2B5EF4-FFF2-40B4-BE49-F238E27FC236}">
                <a16:creationId xmlns:a16="http://schemas.microsoft.com/office/drawing/2014/main" id="{274D52DC-C943-73B6-68A9-F59880323103}"/>
              </a:ext>
            </a:extLst>
          </p:cNvPr>
          <p:cNvSpPr txBox="1"/>
          <p:nvPr/>
        </p:nvSpPr>
        <p:spPr>
          <a:xfrm>
            <a:off x="978369" y="1712148"/>
            <a:ext cx="3198518"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atin typeface="Calibri"/>
                <a:ea typeface="Calibri"/>
                <a:cs typeface="Arial"/>
              </a:rPr>
              <a:t>Total Program per Statute: $10,000,000</a:t>
            </a:r>
          </a:p>
        </p:txBody>
      </p:sp>
      <p:sp>
        <p:nvSpPr>
          <p:cNvPr id="15" name="Google Shape;142;p20">
            <a:extLst>
              <a:ext uri="{FF2B5EF4-FFF2-40B4-BE49-F238E27FC236}">
                <a16:creationId xmlns:a16="http://schemas.microsoft.com/office/drawing/2014/main" id="{EE91C923-39EA-2ADD-A541-A42B013426A9}"/>
              </a:ext>
            </a:extLst>
          </p:cNvPr>
          <p:cNvSpPr/>
          <p:nvPr/>
        </p:nvSpPr>
        <p:spPr>
          <a:xfrm>
            <a:off x="6826696" y="2632580"/>
            <a:ext cx="2819400" cy="1545087"/>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FFFFFF"/>
                </a:solidFill>
                <a:effectLst/>
                <a:uLnTx/>
                <a:uFillTx/>
                <a:latin typeface="Calibri"/>
                <a:ea typeface="Calibri"/>
                <a:cs typeface="Calibri"/>
                <a:sym typeface="Calibri"/>
              </a:rPr>
              <a:t>LOCAL SHARE</a:t>
            </a:r>
            <a:endParaRPr kumimoji="0" sz="1800" b="0" i="0" u="none" strike="noStrike" kern="1200" cap="none" spc="0" normalizeH="0" baseline="0" noProof="0">
              <a:ln>
                <a:noFill/>
              </a:ln>
              <a:solidFill>
                <a:srgbClr val="061E3A"/>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Calibri"/>
                <a:ea typeface="Calibri"/>
                <a:cs typeface="Calibri"/>
                <a:sym typeface="Calibri"/>
              </a:rPr>
              <a:t>Property Taxes</a:t>
            </a:r>
            <a:endParaRPr kumimoji="0" sz="1800" b="0" i="0" u="none" strike="noStrike" kern="1200" cap="none" spc="0" normalizeH="0" baseline="0" noProof="0">
              <a:ln>
                <a:noFill/>
              </a:ln>
              <a:solidFill>
                <a:srgbClr val="061E3A"/>
              </a:solidFill>
              <a:effectLst/>
              <a:uLnTx/>
              <a:uFillTx/>
              <a:latin typeface="Arial"/>
              <a:ea typeface="+mn-ea"/>
              <a:cs typeface="+mn-cs"/>
            </a:endParaRPr>
          </a:p>
          <a:p>
            <a:pPr algn="ctr">
              <a:defRPr/>
            </a:pPr>
            <a:r>
              <a:rPr lang="en-US">
                <a:solidFill>
                  <a:srgbClr val="FFFFFF"/>
                </a:solidFill>
                <a:latin typeface="Calibri"/>
                <a:ea typeface="Calibri"/>
                <a:cs typeface="Calibri"/>
              </a:rPr>
              <a:t>24 mills</a:t>
            </a:r>
          </a:p>
          <a:p>
            <a:pPr algn="ctr">
              <a:defRPr/>
            </a:pPr>
            <a:r>
              <a:rPr lang="en-US">
                <a:solidFill>
                  <a:srgbClr val="FFFFFF"/>
                </a:solidFill>
                <a:latin typeface="Calibri"/>
                <a:ea typeface="Calibri"/>
                <a:cs typeface="Calibri"/>
              </a:rPr>
              <a:t>$2,500,000</a:t>
            </a:r>
          </a:p>
          <a:p>
            <a:pPr algn="ctr">
              <a:defRPr/>
            </a:pPr>
            <a:r>
              <a:rPr lang="en-US">
                <a:solidFill>
                  <a:srgbClr val="FFFFFF"/>
                </a:solidFill>
                <a:latin typeface="Calibri"/>
                <a:ea typeface="Calibri"/>
                <a:cs typeface="Calibri"/>
              </a:rPr>
              <a:t>30% of Total Program</a:t>
            </a:r>
          </a:p>
        </p:txBody>
      </p:sp>
      <p:sp>
        <p:nvSpPr>
          <p:cNvPr id="16" name="Google Shape;143;p20">
            <a:extLst>
              <a:ext uri="{FF2B5EF4-FFF2-40B4-BE49-F238E27FC236}">
                <a16:creationId xmlns:a16="http://schemas.microsoft.com/office/drawing/2014/main" id="{688DDE94-5851-16E5-FB2B-16F84A7A0D2C}"/>
              </a:ext>
            </a:extLst>
          </p:cNvPr>
          <p:cNvSpPr/>
          <p:nvPr/>
        </p:nvSpPr>
        <p:spPr>
          <a:xfrm>
            <a:off x="6826015" y="4489994"/>
            <a:ext cx="2819400" cy="2081956"/>
          </a:xfrm>
          <a:prstGeom prst="rect">
            <a:avLst/>
          </a:prstGeom>
          <a:solidFill>
            <a:srgbClr val="8DA9DB"/>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FFFFFF"/>
                </a:solidFill>
                <a:effectLst/>
                <a:uLnTx/>
                <a:uFillTx/>
                <a:latin typeface="Calibri"/>
                <a:ea typeface="Calibri"/>
                <a:cs typeface="Calibri"/>
                <a:sym typeface="Calibri"/>
              </a:rPr>
              <a:t>STATE SHARE</a:t>
            </a:r>
            <a:endParaRPr kumimoji="0" sz="1800" b="0" i="0" u="none" strike="noStrike" kern="1200" cap="none" spc="0" normalizeH="0" baseline="0" noProof="0">
              <a:ln>
                <a:noFill/>
              </a:ln>
              <a:solidFill>
                <a:srgbClr val="061E3A"/>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Calibri"/>
                <a:ea typeface="Calibri"/>
                <a:cs typeface="Calibri"/>
                <a:sym typeface="Calibri"/>
              </a:rPr>
              <a:t>State </a:t>
            </a:r>
            <a:r>
              <a:rPr lang="en-US">
                <a:solidFill>
                  <a:srgbClr val="FFFFFF"/>
                </a:solidFill>
                <a:latin typeface="Calibri"/>
                <a:ea typeface="Calibri"/>
                <a:cs typeface="Calibri"/>
                <a:sym typeface="Calibri"/>
              </a:rPr>
              <a:t>Funds:</a:t>
            </a:r>
            <a:endParaRPr lang="en-US">
              <a:solidFill>
                <a:srgbClr val="FFFFFF"/>
              </a:solidFill>
              <a:latin typeface="Calibri"/>
              <a:ea typeface="Calibri"/>
              <a:cs typeface="Calibri"/>
            </a:endParaRPr>
          </a:p>
          <a:p>
            <a:pPr algn="ctr">
              <a:defRPr/>
            </a:pPr>
            <a:r>
              <a:rPr lang="en-US">
                <a:solidFill>
                  <a:srgbClr val="FFFFFF"/>
                </a:solidFill>
                <a:latin typeface="Calibri"/>
                <a:ea typeface="Calibri"/>
                <a:cs typeface="Calibri"/>
              </a:rPr>
              <a:t>$5,833,333</a:t>
            </a:r>
          </a:p>
          <a:p>
            <a:pPr algn="ctr">
              <a:defRPr/>
            </a:pPr>
            <a:r>
              <a:rPr lang="en-US">
                <a:solidFill>
                  <a:srgbClr val="FFFFFF"/>
                </a:solidFill>
                <a:latin typeface="Calibri"/>
                <a:ea typeface="Calibri"/>
                <a:cs typeface="Calibri"/>
              </a:rPr>
              <a:t>70% of Total Program</a:t>
            </a:r>
          </a:p>
        </p:txBody>
      </p:sp>
      <p:sp>
        <p:nvSpPr>
          <p:cNvPr id="17" name="Google Shape;144;p20">
            <a:extLst>
              <a:ext uri="{FF2B5EF4-FFF2-40B4-BE49-F238E27FC236}">
                <a16:creationId xmlns:a16="http://schemas.microsoft.com/office/drawing/2014/main" id="{916CA4BD-6966-6F29-367E-58EE1B956AFD}"/>
              </a:ext>
            </a:extLst>
          </p:cNvPr>
          <p:cNvSpPr/>
          <p:nvPr/>
        </p:nvSpPr>
        <p:spPr>
          <a:xfrm>
            <a:off x="6664208" y="2278474"/>
            <a:ext cx="3124200" cy="4419600"/>
          </a:xfrm>
          <a:prstGeom prst="rect">
            <a:avLst/>
          </a:prstGeom>
          <a:noFill/>
          <a:ln w="12700" cap="flat" cmpd="sng">
            <a:solidFill>
              <a:schemeClr val="dk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Calibri"/>
            </a:endParaRPr>
          </a:p>
        </p:txBody>
      </p:sp>
      <p:sp>
        <p:nvSpPr>
          <p:cNvPr id="18" name="TextBox 17">
            <a:extLst>
              <a:ext uri="{FF2B5EF4-FFF2-40B4-BE49-F238E27FC236}">
                <a16:creationId xmlns:a16="http://schemas.microsoft.com/office/drawing/2014/main" id="{28D17525-50C4-5E09-E237-4E08D11D6B39}"/>
              </a:ext>
            </a:extLst>
          </p:cNvPr>
          <p:cNvSpPr txBox="1"/>
          <p:nvPr/>
        </p:nvSpPr>
        <p:spPr>
          <a:xfrm>
            <a:off x="6664208" y="1712148"/>
            <a:ext cx="3198518"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atin typeface="Calibri"/>
                <a:ea typeface="Calibri"/>
                <a:cs typeface="Arial"/>
              </a:rPr>
              <a:t>Total Program becomes: $8,333,333</a:t>
            </a:r>
          </a:p>
        </p:txBody>
      </p:sp>
      <p:sp>
        <p:nvSpPr>
          <p:cNvPr id="2" name="Arrow: Right 1">
            <a:extLst>
              <a:ext uri="{FF2B5EF4-FFF2-40B4-BE49-F238E27FC236}">
                <a16:creationId xmlns:a16="http://schemas.microsoft.com/office/drawing/2014/main" id="{BDB10C0F-D784-0D9F-5672-ED5ADF9F9F21}"/>
              </a:ext>
            </a:extLst>
          </p:cNvPr>
          <p:cNvSpPr/>
          <p:nvPr/>
        </p:nvSpPr>
        <p:spPr>
          <a:xfrm>
            <a:off x="4713110" y="4176888"/>
            <a:ext cx="1627481" cy="108185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553B6BC-75A9-DAB3-99E0-E21856CE9A9E}"/>
              </a:ext>
            </a:extLst>
          </p:cNvPr>
          <p:cNvSpPr txBox="1"/>
          <p:nvPr/>
        </p:nvSpPr>
        <p:spPr>
          <a:xfrm>
            <a:off x="4553184" y="2972740"/>
            <a:ext cx="1881481"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atin typeface="Calibri"/>
                <a:ea typeface="Calibri"/>
                <a:cs typeface="Arial"/>
              </a:rPr>
              <a:t>District lowers its Total Program Mill Levy from 27 to 24</a:t>
            </a:r>
            <a:endParaRPr lang="en-US">
              <a:latin typeface="Calibri"/>
              <a:ea typeface="Calibri"/>
              <a:cs typeface="Calibri"/>
            </a:endParaRPr>
          </a:p>
        </p:txBody>
      </p:sp>
      <p:sp>
        <p:nvSpPr>
          <p:cNvPr id="9" name="TextBox 8">
            <a:extLst>
              <a:ext uri="{FF2B5EF4-FFF2-40B4-BE49-F238E27FC236}">
                <a16:creationId xmlns:a16="http://schemas.microsoft.com/office/drawing/2014/main" id="{8A95A321-E18B-16EE-E801-7259A49DCA0D}"/>
              </a:ext>
            </a:extLst>
          </p:cNvPr>
          <p:cNvSpPr txBox="1"/>
          <p:nvPr/>
        </p:nvSpPr>
        <p:spPr>
          <a:xfrm>
            <a:off x="4553184" y="5371629"/>
            <a:ext cx="1881481"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atin typeface="Calibri"/>
                <a:ea typeface="Calibri"/>
                <a:cs typeface="Arial"/>
              </a:rPr>
              <a:t>Statute requires ratio of local to state share to remain the same</a:t>
            </a:r>
          </a:p>
        </p:txBody>
      </p:sp>
      <p:sp>
        <p:nvSpPr>
          <p:cNvPr id="14" name="Title 3">
            <a:extLst>
              <a:ext uri="{FF2B5EF4-FFF2-40B4-BE49-F238E27FC236}">
                <a16:creationId xmlns:a16="http://schemas.microsoft.com/office/drawing/2014/main" id="{53B6D92F-919F-4930-BC88-427259A0941D}"/>
              </a:ext>
            </a:extLst>
          </p:cNvPr>
          <p:cNvSpPr txBox="1">
            <a:spLocks/>
          </p:cNvSpPr>
          <p:nvPr/>
        </p:nvSpPr>
        <p:spPr>
          <a:xfrm>
            <a:off x="1221315" y="681863"/>
            <a:ext cx="8035600" cy="10840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1pPr>
            <a:lvl2pPr marR="0" lvl="1"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2pPr>
            <a:lvl3pPr marR="0" lvl="2"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3pPr>
            <a:lvl4pPr marR="0" lvl="3"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4pPr>
            <a:lvl5pPr marR="0" lvl="4"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5pPr>
            <a:lvl6pPr marR="0" lvl="5"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6pPr>
            <a:lvl7pPr marR="0" lvl="6"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7pPr>
            <a:lvl8pPr marR="0" lvl="7"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8pPr>
            <a:lvl9pPr marR="0" lvl="8"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9pPr>
          </a:lstStyle>
          <a:p>
            <a:r>
              <a:rPr lang="en-US" kern="0"/>
              <a:t>Example: Penalty for Lowering Total Program Mills (violation of state statute)</a:t>
            </a:r>
          </a:p>
        </p:txBody>
      </p:sp>
      <p:sp>
        <p:nvSpPr>
          <p:cNvPr id="10" name="TextBox 9">
            <a:extLst>
              <a:ext uri="{FF2B5EF4-FFF2-40B4-BE49-F238E27FC236}">
                <a16:creationId xmlns:a16="http://schemas.microsoft.com/office/drawing/2014/main" id="{ACCB593B-63BA-79DF-F303-E35F0CCFBE6A}"/>
              </a:ext>
            </a:extLst>
          </p:cNvPr>
          <p:cNvSpPr txBox="1"/>
          <p:nvPr/>
        </p:nvSpPr>
        <p:spPr>
          <a:xfrm>
            <a:off x="10215654" y="1904515"/>
            <a:ext cx="1773179" cy="646331"/>
          </a:xfrm>
          <a:prstGeom prst="rect">
            <a:avLst/>
          </a:prstGeom>
          <a:solidFill>
            <a:srgbClr val="FFFF00"/>
          </a:solidFill>
        </p:spPr>
        <p:txBody>
          <a:bodyPr wrap="square" rtlCol="0">
            <a:spAutoFit/>
          </a:bodyPr>
          <a:lstStyle/>
          <a:p>
            <a:r>
              <a:rPr lang="en-US" b="1"/>
              <a:t>Total Loss: $1,666,667</a:t>
            </a:r>
          </a:p>
        </p:txBody>
      </p:sp>
    </p:spTree>
    <p:extLst>
      <p:ext uri="{BB962C8B-B14F-4D97-AF65-F5344CB8AC3E}">
        <p14:creationId xmlns:p14="http://schemas.microsoft.com/office/powerpoint/2010/main" val="1284494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19258A9-85C1-B3E7-EE4C-D819788B7DF3}"/>
              </a:ext>
            </a:extLst>
          </p:cNvPr>
          <p:cNvSpPr>
            <a:spLocks noGrp="1"/>
          </p:cNvSpPr>
          <p:nvPr>
            <p:ph type="sldNum" idx="12"/>
          </p:nvPr>
        </p:nvSpPr>
        <p:spPr/>
        <p:txBody>
          <a:bodyPr/>
          <a:lstStyle/>
          <a:p>
            <a:fld id="{00000000-1234-1234-1234-123412341234}" type="slidenum">
              <a:rPr lang="en" smtClean="0"/>
              <a:pPr/>
              <a:t>22</a:t>
            </a:fld>
            <a:endParaRPr lang="en"/>
          </a:p>
        </p:txBody>
      </p:sp>
      <p:sp>
        <p:nvSpPr>
          <p:cNvPr id="6" name="Google Shape;142;p20">
            <a:extLst>
              <a:ext uri="{FF2B5EF4-FFF2-40B4-BE49-F238E27FC236}">
                <a16:creationId xmlns:a16="http://schemas.microsoft.com/office/drawing/2014/main" id="{5DA97EC1-1407-4459-BB44-96B6791368D0}"/>
              </a:ext>
            </a:extLst>
          </p:cNvPr>
          <p:cNvSpPr/>
          <p:nvPr/>
        </p:nvSpPr>
        <p:spPr>
          <a:xfrm>
            <a:off x="1191659" y="2472655"/>
            <a:ext cx="2819400" cy="414153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FFFFFF"/>
                </a:solidFill>
                <a:effectLst/>
                <a:uLnTx/>
                <a:uFillTx/>
                <a:latin typeface="Calibri"/>
                <a:ea typeface="Calibri"/>
                <a:cs typeface="Calibri"/>
                <a:sym typeface="Calibri"/>
              </a:rPr>
              <a:t>LOCAL SHARE</a:t>
            </a:r>
            <a:endParaRPr kumimoji="0" sz="1800" b="0" i="0" u="none" strike="noStrike" kern="1200" cap="none" spc="0" normalizeH="0" baseline="0" noProof="0">
              <a:ln>
                <a:noFill/>
              </a:ln>
              <a:solidFill>
                <a:srgbClr val="061E3A"/>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Calibri"/>
                <a:ea typeface="Calibri"/>
                <a:cs typeface="Calibri"/>
                <a:sym typeface="Calibri"/>
              </a:rPr>
              <a:t>Property Taxes</a:t>
            </a:r>
            <a:endParaRPr kumimoji="0" sz="1800" b="0" i="0" u="none" strike="noStrike" kern="1200" cap="none" spc="0" normalizeH="0" baseline="0" noProof="0">
              <a:ln>
                <a:noFill/>
              </a:ln>
              <a:solidFill>
                <a:srgbClr val="061E3A"/>
              </a:solidFill>
              <a:effectLst/>
              <a:uLnTx/>
              <a:uFillTx/>
              <a:latin typeface="Arial"/>
              <a:ea typeface="+mn-ea"/>
              <a:cs typeface="+mn-cs"/>
            </a:endParaRPr>
          </a:p>
          <a:p>
            <a:pPr algn="ctr">
              <a:defRPr/>
            </a:pPr>
            <a:r>
              <a:rPr lang="en-US">
                <a:solidFill>
                  <a:srgbClr val="FFFFFF"/>
                </a:solidFill>
                <a:latin typeface="Calibri"/>
                <a:ea typeface="Calibri"/>
                <a:cs typeface="Calibri"/>
              </a:rPr>
              <a:t>5 mills</a:t>
            </a:r>
          </a:p>
          <a:p>
            <a:pPr algn="ctr">
              <a:defRPr/>
            </a:pPr>
            <a:r>
              <a:rPr lang="en-US">
                <a:solidFill>
                  <a:srgbClr val="FFFFFF"/>
                </a:solidFill>
                <a:latin typeface="Calibri"/>
                <a:ea typeface="Calibri"/>
                <a:cs typeface="Calibri"/>
              </a:rPr>
              <a:t>$10,000,000</a:t>
            </a:r>
          </a:p>
          <a:p>
            <a:pPr algn="ctr">
              <a:defRPr/>
            </a:pPr>
            <a:r>
              <a:rPr lang="en-US">
                <a:solidFill>
                  <a:srgbClr val="FFFFFF"/>
                </a:solidFill>
                <a:latin typeface="Calibri"/>
                <a:ea typeface="Calibri"/>
                <a:cs typeface="Calibri"/>
              </a:rPr>
              <a:t>100% of Total Program</a:t>
            </a:r>
          </a:p>
        </p:txBody>
      </p:sp>
      <p:sp>
        <p:nvSpPr>
          <p:cNvPr id="8" name="Google Shape;144;p20">
            <a:extLst>
              <a:ext uri="{FF2B5EF4-FFF2-40B4-BE49-F238E27FC236}">
                <a16:creationId xmlns:a16="http://schemas.microsoft.com/office/drawing/2014/main" id="{3BD3CC67-BDF5-C890-89D0-2F537A690421}"/>
              </a:ext>
            </a:extLst>
          </p:cNvPr>
          <p:cNvSpPr/>
          <p:nvPr/>
        </p:nvSpPr>
        <p:spPr>
          <a:xfrm>
            <a:off x="1010356" y="2325511"/>
            <a:ext cx="3124200" cy="4419600"/>
          </a:xfrm>
          <a:prstGeom prst="rect">
            <a:avLst/>
          </a:prstGeom>
          <a:noFill/>
          <a:ln w="12700" cap="flat" cmpd="sng">
            <a:solidFill>
              <a:schemeClr val="dk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Calibri"/>
            </a:endParaRPr>
          </a:p>
        </p:txBody>
      </p:sp>
      <p:sp>
        <p:nvSpPr>
          <p:cNvPr id="11" name="TextBox 10">
            <a:extLst>
              <a:ext uri="{FF2B5EF4-FFF2-40B4-BE49-F238E27FC236}">
                <a16:creationId xmlns:a16="http://schemas.microsoft.com/office/drawing/2014/main" id="{274D52DC-C943-73B6-68A9-F59880323103}"/>
              </a:ext>
            </a:extLst>
          </p:cNvPr>
          <p:cNvSpPr txBox="1"/>
          <p:nvPr/>
        </p:nvSpPr>
        <p:spPr>
          <a:xfrm>
            <a:off x="978369" y="1712148"/>
            <a:ext cx="3198518"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atin typeface="Calibri"/>
                <a:ea typeface="Calibri"/>
                <a:cs typeface="Arial"/>
              </a:rPr>
              <a:t>Total Program per Statute: $10,000,000</a:t>
            </a:r>
          </a:p>
        </p:txBody>
      </p:sp>
      <p:sp>
        <p:nvSpPr>
          <p:cNvPr id="15" name="Google Shape;142;p20">
            <a:extLst>
              <a:ext uri="{FF2B5EF4-FFF2-40B4-BE49-F238E27FC236}">
                <a16:creationId xmlns:a16="http://schemas.microsoft.com/office/drawing/2014/main" id="{EE91C923-39EA-2ADD-A541-A42B013426A9}"/>
              </a:ext>
            </a:extLst>
          </p:cNvPr>
          <p:cNvSpPr/>
          <p:nvPr/>
        </p:nvSpPr>
        <p:spPr>
          <a:xfrm>
            <a:off x="6826696" y="2632580"/>
            <a:ext cx="2819400" cy="3915753"/>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FFFFFF"/>
                </a:solidFill>
                <a:effectLst/>
                <a:uLnTx/>
                <a:uFillTx/>
                <a:latin typeface="Calibri"/>
                <a:ea typeface="Calibri"/>
                <a:cs typeface="Calibri"/>
                <a:sym typeface="Calibri"/>
              </a:rPr>
              <a:t>LOCAL SHARE</a:t>
            </a:r>
            <a:endParaRPr kumimoji="0" sz="1800" b="0" i="0" u="none" strike="noStrike" kern="1200" cap="none" spc="0" normalizeH="0" baseline="0" noProof="0">
              <a:ln>
                <a:noFill/>
              </a:ln>
              <a:solidFill>
                <a:srgbClr val="061E3A"/>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Calibri"/>
                <a:ea typeface="Calibri"/>
                <a:cs typeface="Calibri"/>
                <a:sym typeface="Calibri"/>
              </a:rPr>
              <a:t>Property Taxes</a:t>
            </a:r>
            <a:endParaRPr kumimoji="0" sz="1800" b="0" i="0" u="none" strike="noStrike" kern="1200" cap="none" spc="0" normalizeH="0" baseline="0" noProof="0">
              <a:ln>
                <a:noFill/>
              </a:ln>
              <a:solidFill>
                <a:srgbClr val="061E3A"/>
              </a:solidFill>
              <a:effectLst/>
              <a:uLnTx/>
              <a:uFillTx/>
              <a:latin typeface="Arial"/>
              <a:ea typeface="+mn-ea"/>
              <a:cs typeface="+mn-cs"/>
            </a:endParaRPr>
          </a:p>
          <a:p>
            <a:pPr algn="ctr">
              <a:defRPr/>
            </a:pPr>
            <a:r>
              <a:rPr lang="en-US">
                <a:solidFill>
                  <a:srgbClr val="FFFFFF"/>
                </a:solidFill>
                <a:latin typeface="Calibri"/>
                <a:ea typeface="Calibri"/>
                <a:cs typeface="Calibri"/>
              </a:rPr>
              <a:t>3.5 mills</a:t>
            </a:r>
          </a:p>
          <a:p>
            <a:pPr algn="ctr">
              <a:defRPr/>
            </a:pPr>
            <a:r>
              <a:rPr lang="en-US">
                <a:solidFill>
                  <a:srgbClr val="FFFFFF"/>
                </a:solidFill>
                <a:latin typeface="Calibri"/>
                <a:ea typeface="Calibri"/>
                <a:cs typeface="Calibri"/>
              </a:rPr>
              <a:t>$9,500,000</a:t>
            </a:r>
          </a:p>
          <a:p>
            <a:pPr algn="ctr">
              <a:defRPr/>
            </a:pPr>
            <a:r>
              <a:rPr lang="en-US">
                <a:solidFill>
                  <a:srgbClr val="FFFFFF"/>
                </a:solidFill>
                <a:latin typeface="Calibri"/>
                <a:ea typeface="Calibri"/>
                <a:cs typeface="Calibri"/>
              </a:rPr>
              <a:t>100% of Total Program</a:t>
            </a:r>
          </a:p>
        </p:txBody>
      </p:sp>
      <p:sp>
        <p:nvSpPr>
          <p:cNvPr id="17" name="Google Shape;144;p20">
            <a:extLst>
              <a:ext uri="{FF2B5EF4-FFF2-40B4-BE49-F238E27FC236}">
                <a16:creationId xmlns:a16="http://schemas.microsoft.com/office/drawing/2014/main" id="{916CA4BD-6966-6F29-367E-58EE1B956AFD}"/>
              </a:ext>
            </a:extLst>
          </p:cNvPr>
          <p:cNvSpPr/>
          <p:nvPr/>
        </p:nvSpPr>
        <p:spPr>
          <a:xfrm>
            <a:off x="6664208" y="2278474"/>
            <a:ext cx="3124200" cy="4419600"/>
          </a:xfrm>
          <a:prstGeom prst="rect">
            <a:avLst/>
          </a:prstGeom>
          <a:noFill/>
          <a:ln w="12700" cap="flat" cmpd="sng">
            <a:solidFill>
              <a:schemeClr val="dk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Calibri"/>
            </a:endParaRPr>
          </a:p>
        </p:txBody>
      </p:sp>
      <p:sp>
        <p:nvSpPr>
          <p:cNvPr id="18" name="TextBox 17">
            <a:extLst>
              <a:ext uri="{FF2B5EF4-FFF2-40B4-BE49-F238E27FC236}">
                <a16:creationId xmlns:a16="http://schemas.microsoft.com/office/drawing/2014/main" id="{28D17525-50C4-5E09-E237-4E08D11D6B39}"/>
              </a:ext>
            </a:extLst>
          </p:cNvPr>
          <p:cNvSpPr txBox="1"/>
          <p:nvPr/>
        </p:nvSpPr>
        <p:spPr>
          <a:xfrm>
            <a:off x="6664208" y="1712148"/>
            <a:ext cx="3198518"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atin typeface="Calibri"/>
                <a:ea typeface="Calibri"/>
                <a:cs typeface="Arial"/>
              </a:rPr>
              <a:t>Total Program becomes: $9,500,000</a:t>
            </a:r>
          </a:p>
        </p:txBody>
      </p:sp>
      <p:sp>
        <p:nvSpPr>
          <p:cNvPr id="2" name="Arrow: Right 1">
            <a:extLst>
              <a:ext uri="{FF2B5EF4-FFF2-40B4-BE49-F238E27FC236}">
                <a16:creationId xmlns:a16="http://schemas.microsoft.com/office/drawing/2014/main" id="{BDB10C0F-D784-0D9F-5672-ED5ADF9F9F21}"/>
              </a:ext>
            </a:extLst>
          </p:cNvPr>
          <p:cNvSpPr/>
          <p:nvPr/>
        </p:nvSpPr>
        <p:spPr>
          <a:xfrm>
            <a:off x="4713110" y="4176888"/>
            <a:ext cx="1627481" cy="108185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553B6BC-75A9-DAB3-99E0-E21856CE9A9E}"/>
              </a:ext>
            </a:extLst>
          </p:cNvPr>
          <p:cNvSpPr txBox="1"/>
          <p:nvPr/>
        </p:nvSpPr>
        <p:spPr>
          <a:xfrm>
            <a:off x="4553184" y="2972740"/>
            <a:ext cx="188148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atin typeface="Calibri"/>
                <a:ea typeface="Calibri"/>
                <a:cs typeface="Arial"/>
              </a:rPr>
              <a:t>District lowers its Total Program Mill Levy from 5 to 3.5</a:t>
            </a:r>
            <a:endParaRPr lang="en-US">
              <a:latin typeface="Calibri"/>
              <a:ea typeface="Calibri"/>
              <a:cs typeface="Calibri"/>
            </a:endParaRPr>
          </a:p>
        </p:txBody>
      </p:sp>
      <p:sp>
        <p:nvSpPr>
          <p:cNvPr id="9" name="TextBox 8">
            <a:extLst>
              <a:ext uri="{FF2B5EF4-FFF2-40B4-BE49-F238E27FC236}">
                <a16:creationId xmlns:a16="http://schemas.microsoft.com/office/drawing/2014/main" id="{8A95A321-E18B-16EE-E801-7259A49DCA0D}"/>
              </a:ext>
            </a:extLst>
          </p:cNvPr>
          <p:cNvSpPr txBox="1"/>
          <p:nvPr/>
        </p:nvSpPr>
        <p:spPr>
          <a:xfrm>
            <a:off x="4553184" y="5371629"/>
            <a:ext cx="1881481"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atin typeface="Calibri"/>
                <a:ea typeface="Calibri"/>
                <a:cs typeface="Arial"/>
              </a:rPr>
              <a:t>No state share impact; district is fully locally funded</a:t>
            </a:r>
          </a:p>
        </p:txBody>
      </p:sp>
      <p:sp>
        <p:nvSpPr>
          <p:cNvPr id="12" name="Title 3">
            <a:extLst>
              <a:ext uri="{FF2B5EF4-FFF2-40B4-BE49-F238E27FC236}">
                <a16:creationId xmlns:a16="http://schemas.microsoft.com/office/drawing/2014/main" id="{A8A5B18F-301E-D63A-BE96-53A920355BA1}"/>
              </a:ext>
            </a:extLst>
          </p:cNvPr>
          <p:cNvSpPr txBox="1">
            <a:spLocks/>
          </p:cNvSpPr>
          <p:nvPr/>
        </p:nvSpPr>
        <p:spPr>
          <a:xfrm>
            <a:off x="1249536" y="625419"/>
            <a:ext cx="8035600" cy="10840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1pPr>
            <a:lvl2pPr marR="0" lvl="1"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2pPr>
            <a:lvl3pPr marR="0" lvl="2"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3pPr>
            <a:lvl4pPr marR="0" lvl="3"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4pPr>
            <a:lvl5pPr marR="0" lvl="4"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5pPr>
            <a:lvl6pPr marR="0" lvl="5"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6pPr>
            <a:lvl7pPr marR="0" lvl="6"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7pPr>
            <a:lvl8pPr marR="0" lvl="7"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8pPr>
            <a:lvl9pPr marR="0" lvl="8" algn="l" rtl="0">
              <a:lnSpc>
                <a:spcPct val="90000"/>
              </a:lnSpc>
              <a:spcBef>
                <a:spcPts val="0"/>
              </a:spcBef>
              <a:spcAft>
                <a:spcPts val="0"/>
              </a:spcAft>
              <a:buClr>
                <a:schemeClr val="accent5"/>
              </a:buClr>
              <a:buSzPts val="2000"/>
              <a:buFont typeface="Merriweather"/>
              <a:buNone/>
              <a:defRPr sz="2000" b="1" i="0" u="none" strike="noStrike" cap="none">
                <a:solidFill>
                  <a:schemeClr val="accent5"/>
                </a:solidFill>
                <a:latin typeface="Merriweather"/>
                <a:ea typeface="Merriweather"/>
                <a:cs typeface="Merriweather"/>
                <a:sym typeface="Merriweather"/>
              </a:defRPr>
            </a:lvl9pPr>
          </a:lstStyle>
          <a:p>
            <a:r>
              <a:rPr lang="en-US" kern="0"/>
              <a:t>Example: Penalty for Lowering Total Program Mills (violation of state statute)</a:t>
            </a:r>
          </a:p>
        </p:txBody>
      </p:sp>
      <p:sp>
        <p:nvSpPr>
          <p:cNvPr id="10" name="TextBox 9">
            <a:extLst>
              <a:ext uri="{FF2B5EF4-FFF2-40B4-BE49-F238E27FC236}">
                <a16:creationId xmlns:a16="http://schemas.microsoft.com/office/drawing/2014/main" id="{63562D96-64DA-DEDE-3678-EEDC12AE1C05}"/>
              </a:ext>
            </a:extLst>
          </p:cNvPr>
          <p:cNvSpPr txBox="1"/>
          <p:nvPr/>
        </p:nvSpPr>
        <p:spPr>
          <a:xfrm>
            <a:off x="10215654" y="1904515"/>
            <a:ext cx="1773179" cy="646331"/>
          </a:xfrm>
          <a:prstGeom prst="rect">
            <a:avLst/>
          </a:prstGeom>
          <a:solidFill>
            <a:srgbClr val="FFFF00"/>
          </a:solidFill>
        </p:spPr>
        <p:txBody>
          <a:bodyPr wrap="square" rtlCol="0">
            <a:spAutoFit/>
          </a:bodyPr>
          <a:lstStyle/>
          <a:p>
            <a:r>
              <a:rPr lang="en-US" b="1"/>
              <a:t>Total Loss: $500,000</a:t>
            </a:r>
          </a:p>
        </p:txBody>
      </p:sp>
    </p:spTree>
    <p:extLst>
      <p:ext uri="{BB962C8B-B14F-4D97-AF65-F5344CB8AC3E}">
        <p14:creationId xmlns:p14="http://schemas.microsoft.com/office/powerpoint/2010/main" val="701467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EF3FE6-0899-5303-8E52-10A6EB04DF60}"/>
              </a:ext>
            </a:extLst>
          </p:cNvPr>
          <p:cNvSpPr>
            <a:spLocks noGrp="1"/>
          </p:cNvSpPr>
          <p:nvPr>
            <p:ph type="body" idx="1"/>
          </p:nvPr>
        </p:nvSpPr>
        <p:spPr>
          <a:xfrm>
            <a:off x="1219433" y="1968582"/>
            <a:ext cx="9332800" cy="4143586"/>
          </a:xfrm>
        </p:spPr>
        <p:txBody>
          <a:bodyPr/>
          <a:lstStyle/>
          <a:p>
            <a:r>
              <a:rPr lang="en-US"/>
              <a:t>Voter intent</a:t>
            </a:r>
          </a:p>
          <a:p>
            <a:r>
              <a:rPr lang="en-US"/>
              <a:t>ESSER Funding ending September 2024</a:t>
            </a:r>
          </a:p>
          <a:p>
            <a:r>
              <a:rPr lang="en-US"/>
              <a:t>Contractual obligations</a:t>
            </a:r>
          </a:p>
          <a:p>
            <a:r>
              <a:rPr lang="en-US"/>
              <a:t>Buydown of the BS Factor</a:t>
            </a:r>
          </a:p>
          <a:p>
            <a:r>
              <a:rPr lang="en-US"/>
              <a:t>Can your mills be raised once they are reduced?</a:t>
            </a:r>
          </a:p>
          <a:p>
            <a:endParaRPr lang="en-US"/>
          </a:p>
          <a:p>
            <a:pPr marL="101598" indent="0">
              <a:buNone/>
            </a:pPr>
            <a:r>
              <a:rPr lang="en-US"/>
              <a:t>Counties have until </a:t>
            </a:r>
            <a:r>
              <a:rPr lang="en-US" b="1"/>
              <a:t>January 3, 2024 </a:t>
            </a:r>
            <a:r>
              <a:rPr lang="en-US"/>
              <a:t>to certify Assessed Valuations to school districts, and Boards have until </a:t>
            </a:r>
            <a:r>
              <a:rPr lang="en-US" b="1"/>
              <a:t>January 10, 2024 </a:t>
            </a:r>
            <a:r>
              <a:rPr lang="en-US"/>
              <a:t>to certify those mills. </a:t>
            </a:r>
          </a:p>
          <a:p>
            <a:pPr marL="101598" indent="0">
              <a:buNone/>
            </a:pPr>
            <a:endParaRPr lang="en-US"/>
          </a:p>
        </p:txBody>
      </p:sp>
      <p:sp>
        <p:nvSpPr>
          <p:cNvPr id="3" name="Slide Number Placeholder 2">
            <a:extLst>
              <a:ext uri="{FF2B5EF4-FFF2-40B4-BE49-F238E27FC236}">
                <a16:creationId xmlns:a16="http://schemas.microsoft.com/office/drawing/2014/main" id="{9052FE16-0EF4-96F2-EBF9-419F4DF727E5}"/>
              </a:ext>
            </a:extLst>
          </p:cNvPr>
          <p:cNvSpPr>
            <a:spLocks noGrp="1"/>
          </p:cNvSpPr>
          <p:nvPr>
            <p:ph type="sldNum" idx="12"/>
          </p:nvPr>
        </p:nvSpPr>
        <p:spPr/>
        <p:txBody>
          <a:bodyPr/>
          <a:lstStyle/>
          <a:p>
            <a:fld id="{00000000-1234-1234-1234-123412341234}" type="slidenum">
              <a:rPr lang="en" smtClean="0"/>
              <a:pPr/>
              <a:t>23</a:t>
            </a:fld>
            <a:endParaRPr lang="en"/>
          </a:p>
        </p:txBody>
      </p:sp>
      <p:sp>
        <p:nvSpPr>
          <p:cNvPr id="4" name="Title 3">
            <a:extLst>
              <a:ext uri="{FF2B5EF4-FFF2-40B4-BE49-F238E27FC236}">
                <a16:creationId xmlns:a16="http://schemas.microsoft.com/office/drawing/2014/main" id="{F95F3231-7850-2F15-D44C-0A24BB5E89F1}"/>
              </a:ext>
            </a:extLst>
          </p:cNvPr>
          <p:cNvSpPr>
            <a:spLocks noGrp="1"/>
          </p:cNvSpPr>
          <p:nvPr>
            <p:ph type="title"/>
          </p:nvPr>
        </p:nvSpPr>
        <p:spPr/>
        <p:txBody>
          <a:bodyPr/>
          <a:lstStyle/>
          <a:p>
            <a:r>
              <a:rPr lang="en-US"/>
              <a:t>Other Considerations (cont’d)</a:t>
            </a:r>
          </a:p>
        </p:txBody>
      </p:sp>
      <p:sp>
        <p:nvSpPr>
          <p:cNvPr id="5" name="TextBox 4">
            <a:extLst>
              <a:ext uri="{FF2B5EF4-FFF2-40B4-BE49-F238E27FC236}">
                <a16:creationId xmlns:a16="http://schemas.microsoft.com/office/drawing/2014/main" id="{EDEE83D1-B08A-9557-8A4B-F72AD001B004}"/>
              </a:ext>
            </a:extLst>
          </p:cNvPr>
          <p:cNvSpPr txBox="1"/>
          <p:nvPr/>
        </p:nvSpPr>
        <p:spPr>
          <a:xfrm>
            <a:off x="501445" y="6512888"/>
            <a:ext cx="1575128" cy="261610"/>
          </a:xfrm>
          <a:prstGeom prst="rect">
            <a:avLst/>
          </a:prstGeom>
          <a:noFill/>
        </p:spPr>
        <p:txBody>
          <a:bodyPr wrap="square" rtlCol="0">
            <a:spAutoFit/>
          </a:bodyPr>
          <a:lstStyle/>
          <a:p>
            <a:r>
              <a:rPr lang="en-US" sz="1100">
                <a:solidFill>
                  <a:schemeClr val="bg2"/>
                </a:solidFill>
              </a:rPr>
              <a:t>December 2023</a:t>
            </a:r>
          </a:p>
        </p:txBody>
      </p:sp>
    </p:spTree>
    <p:extLst>
      <p:ext uri="{BB962C8B-B14F-4D97-AF65-F5344CB8AC3E}">
        <p14:creationId xmlns:p14="http://schemas.microsoft.com/office/powerpoint/2010/main" val="1755674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78"/>
        <p:cNvGrpSpPr/>
        <p:nvPr/>
      </p:nvGrpSpPr>
      <p:grpSpPr>
        <a:xfrm>
          <a:off x="0" y="0"/>
          <a:ext cx="0" cy="0"/>
          <a:chOff x="0" y="0"/>
          <a:chExt cx="0" cy="0"/>
        </a:xfrm>
      </p:grpSpPr>
      <p:sp>
        <p:nvSpPr>
          <p:cNvPr id="679" name="Google Shape;679;p65"/>
          <p:cNvSpPr txBox="1">
            <a:spLocks noGrp="1"/>
          </p:cNvSpPr>
          <p:nvPr>
            <p:ph type="ctrTitle" idx="4294967295"/>
          </p:nvPr>
        </p:nvSpPr>
        <p:spPr>
          <a:xfrm>
            <a:off x="1478400" y="1501533"/>
            <a:ext cx="9046800" cy="1546400"/>
          </a:xfrm>
          <a:prstGeom prst="rect">
            <a:avLst/>
          </a:prstGeom>
          <a:noFill/>
          <a:ln>
            <a:noFill/>
          </a:ln>
        </p:spPr>
        <p:txBody>
          <a:bodyPr spcFirstLastPara="1" wrap="square" lIns="0" tIns="0" rIns="0" bIns="0" anchor="ctr" anchorCtr="0">
            <a:noAutofit/>
          </a:bodyPr>
          <a:lstStyle/>
          <a:p>
            <a:r>
              <a:rPr lang="en" sz="12800" i="1">
                <a:solidFill>
                  <a:schemeClr val="accent1"/>
                </a:solidFill>
              </a:rPr>
              <a:t>Questions?</a:t>
            </a:r>
            <a:endParaRPr sz="12800" i="1">
              <a:solidFill>
                <a:schemeClr val="accent1"/>
              </a:solidFill>
            </a:endParaRPr>
          </a:p>
        </p:txBody>
      </p:sp>
      <p:sp>
        <p:nvSpPr>
          <p:cNvPr id="680" name="Google Shape;680;p65"/>
          <p:cNvSpPr txBox="1">
            <a:spLocks noGrp="1"/>
          </p:cNvSpPr>
          <p:nvPr>
            <p:ph type="subTitle" idx="4294967295"/>
          </p:nvPr>
        </p:nvSpPr>
        <p:spPr>
          <a:xfrm>
            <a:off x="381133" y="3526283"/>
            <a:ext cx="3765068" cy="2338000"/>
          </a:xfrm>
          <a:prstGeom prst="rect">
            <a:avLst/>
          </a:prstGeom>
          <a:noFill/>
          <a:ln>
            <a:noFill/>
          </a:ln>
        </p:spPr>
        <p:txBody>
          <a:bodyPr spcFirstLastPara="1" wrap="square" lIns="0" tIns="0" rIns="0" bIns="0" anchor="t" anchorCtr="0">
            <a:noAutofit/>
          </a:bodyPr>
          <a:lstStyle/>
          <a:p>
            <a:pPr marL="609585" indent="-507987">
              <a:spcBef>
                <a:spcPts val="2800"/>
              </a:spcBef>
              <a:buFont typeface="Montserrat"/>
              <a:buChar char="➔"/>
            </a:pPr>
            <a:r>
              <a:rPr lang="en" sz="2533" b="1">
                <a:solidFill>
                  <a:srgbClr val="0061AA"/>
                </a:solidFill>
                <a:latin typeface="Montserrat"/>
                <a:ea typeface="Montserrat"/>
                <a:cs typeface="Montserrat"/>
                <a:sym typeface="Montserrat"/>
              </a:rPr>
              <a:t>Tracie Rainey</a:t>
            </a:r>
            <a:br>
              <a:rPr lang="en" sz="2133">
                <a:solidFill>
                  <a:srgbClr val="000000"/>
                </a:solidFill>
                <a:latin typeface="Montserrat"/>
                <a:ea typeface="Montserrat"/>
                <a:cs typeface="Montserrat"/>
                <a:sym typeface="Montserrat"/>
              </a:rPr>
            </a:br>
            <a:r>
              <a:rPr lang="en" sz="2133" u="sng">
                <a:solidFill>
                  <a:schemeClr val="hlink"/>
                </a:solidFill>
                <a:latin typeface="Montserrat"/>
                <a:ea typeface="Montserrat"/>
                <a:cs typeface="Montserrat"/>
                <a:sym typeface="Montserrat"/>
                <a:hlinkClick r:id="rId3"/>
              </a:rPr>
              <a:t>t.rainey@cosfp.org</a:t>
            </a:r>
            <a:br>
              <a:rPr lang="en" sz="2133" u="sng">
                <a:solidFill>
                  <a:schemeClr val="hlink"/>
                </a:solidFill>
                <a:latin typeface="Montserrat"/>
                <a:ea typeface="Montserrat"/>
                <a:cs typeface="Montserrat"/>
                <a:sym typeface="Montserrat"/>
              </a:rPr>
            </a:br>
            <a:r>
              <a:rPr lang="en" sz="2133" u="sng">
                <a:solidFill>
                  <a:schemeClr val="hlink"/>
                </a:solidFill>
                <a:latin typeface="Montserrat"/>
                <a:ea typeface="Montserrat"/>
                <a:cs typeface="Montserrat"/>
                <a:sym typeface="Montserrat"/>
              </a:rPr>
              <a:t>303-860-9136</a:t>
            </a:r>
          </a:p>
        </p:txBody>
      </p:sp>
      <p:sp>
        <p:nvSpPr>
          <p:cNvPr id="681" name="Google Shape;681;p65"/>
          <p:cNvSpPr txBox="1">
            <a:spLocks noGrp="1"/>
          </p:cNvSpPr>
          <p:nvPr>
            <p:ph type="sldNum" idx="12"/>
          </p:nvPr>
        </p:nvSpPr>
        <p:spPr>
          <a:xfrm>
            <a:off x="11410033" y="0"/>
            <a:ext cx="578800" cy="524800"/>
          </a:xfrm>
          <a:prstGeom prst="rect">
            <a:avLst/>
          </a:prstGeom>
          <a:noFill/>
          <a:ln>
            <a:noFill/>
          </a:ln>
        </p:spPr>
        <p:txBody>
          <a:bodyPr spcFirstLastPara="1" wrap="square" lIns="0" tIns="0" rIns="0" bIns="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 sz="1600" b="0" i="0" u="none" strike="noStrike" kern="1200" cap="none" spc="0" normalizeH="0" baseline="0" noProof="0">
                <a:ln>
                  <a:noFill/>
                </a:ln>
                <a:solidFill>
                  <a:srgbClr val="757C83"/>
                </a:solidFill>
                <a:effectLst/>
                <a:uLnTx/>
                <a:uFillTx/>
                <a:latin typeface="IBM Plex Sans"/>
                <a:sym typeface="IBM Plex Sans"/>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24</a:t>
            </a:fld>
            <a:endParaRPr kumimoji="0" sz="1600" b="0" i="0" u="none" strike="noStrike" kern="1200" cap="none" spc="0" normalizeH="0" baseline="0" noProof="0">
              <a:ln>
                <a:noFill/>
              </a:ln>
              <a:solidFill>
                <a:srgbClr val="757C83"/>
              </a:solidFill>
              <a:effectLst/>
              <a:uLnTx/>
              <a:uFillTx/>
              <a:latin typeface="IBM Plex Sans"/>
              <a:sym typeface="IBM Plex Sans"/>
            </a:endParaRPr>
          </a:p>
        </p:txBody>
      </p:sp>
      <p:pic>
        <p:nvPicPr>
          <p:cNvPr id="682" name="Google Shape;682;p65"/>
          <p:cNvPicPr preferRelativeResize="0"/>
          <p:nvPr/>
        </p:nvPicPr>
        <p:blipFill rotWithShape="1">
          <a:blip r:embed="rId4">
            <a:alphaModFix/>
          </a:blip>
          <a:srcRect/>
          <a:stretch/>
        </p:blipFill>
        <p:spPr>
          <a:xfrm>
            <a:off x="4146200" y="52687"/>
            <a:ext cx="3899600" cy="649933"/>
          </a:xfrm>
          <a:prstGeom prst="rect">
            <a:avLst/>
          </a:prstGeom>
          <a:noFill/>
          <a:ln>
            <a:noFill/>
          </a:ln>
        </p:spPr>
      </p:pic>
      <p:sp>
        <p:nvSpPr>
          <p:cNvPr id="2" name="TextBox 1">
            <a:extLst>
              <a:ext uri="{FF2B5EF4-FFF2-40B4-BE49-F238E27FC236}">
                <a16:creationId xmlns:a16="http://schemas.microsoft.com/office/drawing/2014/main" id="{7F6CAAAA-843A-9D46-4CC6-E8778477174C}"/>
              </a:ext>
            </a:extLst>
          </p:cNvPr>
          <p:cNvSpPr txBox="1"/>
          <p:nvPr/>
        </p:nvSpPr>
        <p:spPr>
          <a:xfrm>
            <a:off x="5831200" y="3530380"/>
            <a:ext cx="4429200" cy="3316036"/>
          </a:xfrm>
          <a:prstGeom prst="rect">
            <a:avLst/>
          </a:prstGeom>
          <a:noFill/>
        </p:spPr>
        <p:txBody>
          <a:bodyPr wrap="square" lIns="121920" tIns="60960" rIns="121920" bIns="60960" rtlCol="0" anchor="t">
            <a:spAutoFit/>
          </a:bodyPr>
          <a:lstStyle/>
          <a:p>
            <a:pPr marL="101597" marR="0" lvl="0" indent="0" algn="l" defTabSz="914400" rtl="0" eaLnBrk="1" fontAlgn="auto" latinLnBrk="0" hangingPunct="1">
              <a:lnSpc>
                <a:spcPct val="115000"/>
              </a:lnSpc>
              <a:spcBef>
                <a:spcPts val="2800"/>
              </a:spcBef>
              <a:spcAft>
                <a:spcPts val="0"/>
              </a:spcAft>
              <a:buClr>
                <a:srgbClr val="7FCA20"/>
              </a:buClr>
              <a:buSzPts val="2400"/>
              <a:buFontTx/>
              <a:buNone/>
              <a:tabLst/>
              <a:defRPr/>
            </a:pPr>
            <a:r>
              <a:rPr kumimoji="0" lang="en-US" sz="2400" b="1" i="0" u="none" strike="noStrike" kern="1200" cap="none" spc="0" normalizeH="0" baseline="0" noProof="0">
                <a:ln>
                  <a:noFill/>
                </a:ln>
                <a:solidFill>
                  <a:srgbClr val="061E3A"/>
                </a:solidFill>
                <a:effectLst/>
                <a:uLnTx/>
                <a:uFillTx/>
                <a:latin typeface="Montserrat" panose="00000500000000000000" pitchFamily="2" charset="0"/>
                <a:ea typeface="+mn-ea"/>
                <a:cs typeface="+mn-cs"/>
                <a:sym typeface="Montserrat"/>
              </a:rPr>
              <a:t>Stay connected </a:t>
            </a:r>
          </a:p>
          <a:p>
            <a:pPr marL="482588" marR="0" lvl="0" indent="-380990" algn="l" defTabSz="914400" rtl="0" eaLnBrk="1" fontAlgn="auto" latinLnBrk="0" hangingPunct="1">
              <a:lnSpc>
                <a:spcPct val="115000"/>
              </a:lnSpc>
              <a:spcBef>
                <a:spcPts val="2800"/>
              </a:spcBef>
              <a:spcAft>
                <a:spcPts val="0"/>
              </a:spcAft>
              <a:buClr>
                <a:srgbClr val="7FCA20"/>
              </a:buClr>
              <a:buSzPts val="2400"/>
              <a:buFontTx/>
              <a:buChar char="•"/>
              <a:tabLst/>
              <a:defRPr/>
            </a:pPr>
            <a:r>
              <a:rPr kumimoji="0" lang="en-US" sz="1867" b="0" i="0" u="sng" strike="noStrike" kern="1200" cap="none" spc="0" normalizeH="0" baseline="0" noProof="0">
                <a:ln>
                  <a:noFill/>
                </a:ln>
                <a:solidFill>
                  <a:srgbClr val="1985D2"/>
                </a:solidFill>
                <a:effectLst/>
                <a:uLnTx/>
                <a:uFillTx/>
                <a:latin typeface="Montserrat"/>
                <a:ea typeface="Montserrat"/>
                <a:cs typeface="Montserrat"/>
                <a:sym typeface="Montserrat"/>
              </a:rPr>
              <a:t>https://cosfp.org/ </a:t>
            </a:r>
            <a:endParaRPr kumimoji="0" lang="en" sz="2400" b="0" i="0" u="sng" strike="noStrike" kern="1200" cap="none" spc="0" normalizeH="0" baseline="0" noProof="0">
              <a:ln>
                <a:noFill/>
              </a:ln>
              <a:solidFill>
                <a:srgbClr val="1985D2"/>
              </a:solidFill>
              <a:effectLst/>
              <a:uLnTx/>
              <a:uFillTx/>
              <a:latin typeface="Montserrat"/>
              <a:ea typeface="Montserrat"/>
              <a:cs typeface="Montserrat"/>
              <a:sym typeface="Montserrat"/>
            </a:endParaRPr>
          </a:p>
          <a:p>
            <a:pPr marL="482588" marR="0" lvl="0" indent="-380990" algn="l" defTabSz="914400" rtl="0" eaLnBrk="1" fontAlgn="auto" latinLnBrk="0" hangingPunct="1">
              <a:lnSpc>
                <a:spcPct val="114999"/>
              </a:lnSpc>
              <a:spcBef>
                <a:spcPts val="2800"/>
              </a:spcBef>
              <a:spcAft>
                <a:spcPts val="0"/>
              </a:spcAft>
              <a:buClr>
                <a:srgbClr val="7FCA20"/>
              </a:buClr>
              <a:buSzPts val="2400"/>
              <a:buFontTx/>
              <a:buChar char="•"/>
              <a:tabLst/>
              <a:defRPr/>
            </a:pPr>
            <a:r>
              <a:rPr kumimoji="0" lang="en-US" sz="1867" b="0" i="0" u="sng" strike="noStrike" kern="1200" cap="none" spc="0" normalizeH="0" baseline="0" noProof="0">
                <a:ln>
                  <a:noFill/>
                </a:ln>
                <a:solidFill>
                  <a:srgbClr val="1985D2"/>
                </a:solidFill>
                <a:effectLst/>
                <a:uLnTx/>
                <a:uFillTx/>
                <a:latin typeface="Montserrat"/>
                <a:ea typeface="Montserrat"/>
                <a:cs typeface="Montserrat"/>
                <a:sym typeface="Montserrat"/>
              </a:rPr>
              <a:t>@COSFP </a:t>
            </a:r>
            <a:endParaRPr kumimoji="0" lang="en" sz="2400" b="0" i="0" u="sng" strike="noStrike" kern="1200" cap="none" spc="0" normalizeH="0" baseline="0" noProof="0">
              <a:ln>
                <a:noFill/>
              </a:ln>
              <a:solidFill>
                <a:srgbClr val="1985D2"/>
              </a:solidFill>
              <a:effectLst/>
              <a:uLnTx/>
              <a:uFillTx/>
              <a:latin typeface="Montserrat"/>
              <a:ea typeface="Montserrat"/>
              <a:cs typeface="Montserrat"/>
              <a:sym typeface="Montserrat"/>
            </a:endParaRPr>
          </a:p>
          <a:p>
            <a:pPr marL="482588" marR="0" lvl="0" indent="-380990" algn="l" defTabSz="914400" rtl="0" eaLnBrk="1" fontAlgn="auto" latinLnBrk="0" hangingPunct="1">
              <a:lnSpc>
                <a:spcPct val="114999"/>
              </a:lnSpc>
              <a:spcBef>
                <a:spcPts val="2800"/>
              </a:spcBef>
              <a:spcAft>
                <a:spcPts val="0"/>
              </a:spcAft>
              <a:buClr>
                <a:srgbClr val="7FCA20"/>
              </a:buClr>
              <a:buSzPts val="2400"/>
              <a:buFontTx/>
              <a:buChar char="•"/>
              <a:tabLst/>
              <a:defRPr/>
            </a:pPr>
            <a:r>
              <a:rPr kumimoji="0" lang="en-US" sz="1867" b="0" i="0" u="sng" strike="noStrike" kern="1200" cap="none" spc="0" normalizeH="0" baseline="0" noProof="0">
                <a:ln>
                  <a:noFill/>
                </a:ln>
                <a:solidFill>
                  <a:srgbClr val="1985D2"/>
                </a:solidFill>
                <a:effectLst/>
                <a:uLnTx/>
                <a:uFillTx/>
                <a:latin typeface="Montserrat"/>
                <a:ea typeface="Montserrat"/>
                <a:cs typeface="Montserrat"/>
                <a:sym typeface="Montserrat"/>
              </a:rPr>
              <a:t>Colorado School Finance Project -Facebook</a:t>
            </a:r>
            <a:endParaRPr kumimoji="0" lang="en" sz="1867" b="0" i="0" u="sng" strike="noStrike" kern="1200" cap="none" spc="0" normalizeH="0" baseline="0" noProof="0">
              <a:ln>
                <a:noFill/>
              </a:ln>
              <a:solidFill>
                <a:srgbClr val="1985D2"/>
              </a:solidFill>
              <a:effectLst/>
              <a:uLnTx/>
              <a:uFillTx/>
              <a:latin typeface="Montserrat"/>
              <a:ea typeface="Montserrat"/>
              <a:cs typeface="Montserra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61E3A"/>
              </a:solidFill>
              <a:effectLst/>
              <a:uLnTx/>
              <a:uFillTx/>
              <a:latin typeface="Arial"/>
              <a:ea typeface="+mn-ea"/>
              <a:cs typeface="+mn-cs"/>
            </a:endParaRPr>
          </a:p>
        </p:txBody>
      </p:sp>
      <p:pic>
        <p:nvPicPr>
          <p:cNvPr id="3" name="Picture 2" descr="A qr code on a white background&#10;&#10;Description automatically generated">
            <a:extLst>
              <a:ext uri="{FF2B5EF4-FFF2-40B4-BE49-F238E27FC236}">
                <a16:creationId xmlns:a16="http://schemas.microsoft.com/office/drawing/2014/main" id="{88867BAE-C1A7-9F48-D650-756707E6A19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19952" y="555997"/>
            <a:ext cx="1535431" cy="1535431"/>
          </a:xfrm>
          <a:prstGeom prst="rect">
            <a:avLst/>
          </a:prstGeom>
        </p:spPr>
      </p:pic>
      <p:sp>
        <p:nvSpPr>
          <p:cNvPr id="4" name="TextBox 3">
            <a:extLst>
              <a:ext uri="{FF2B5EF4-FFF2-40B4-BE49-F238E27FC236}">
                <a16:creationId xmlns:a16="http://schemas.microsoft.com/office/drawing/2014/main" id="{6ADE0CB7-32DE-EF07-CAD4-66E756788ADC}"/>
              </a:ext>
            </a:extLst>
          </p:cNvPr>
          <p:cNvSpPr txBox="1"/>
          <p:nvPr/>
        </p:nvSpPr>
        <p:spPr>
          <a:xfrm>
            <a:off x="10260400" y="1951567"/>
            <a:ext cx="1816280" cy="646331"/>
          </a:xfrm>
          <a:prstGeom prst="rect">
            <a:avLst/>
          </a:prstGeom>
          <a:noFill/>
        </p:spPr>
        <p:txBody>
          <a:bodyPr wrap="square" rtlCol="0">
            <a:spAutoFit/>
          </a:bodyPr>
          <a:lstStyle/>
          <a:p>
            <a:r>
              <a:rPr lang="en-US" sz="1200"/>
              <a:t>Scan here for CSFP’s FAQ on Governor’s Request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E91DC5-B426-B61A-F6BF-63230711FFFB}"/>
              </a:ext>
            </a:extLst>
          </p:cNvPr>
          <p:cNvSpPr>
            <a:spLocks noGrp="1"/>
          </p:cNvSpPr>
          <p:nvPr>
            <p:ph type="body" idx="1"/>
          </p:nvPr>
        </p:nvSpPr>
        <p:spPr>
          <a:xfrm>
            <a:off x="1025469" y="2020201"/>
            <a:ext cx="5504640" cy="3999600"/>
          </a:xfrm>
        </p:spPr>
        <p:txBody>
          <a:bodyPr/>
          <a:lstStyle/>
          <a:p>
            <a:r>
              <a:rPr lang="en-US" sz="2667">
                <a:solidFill>
                  <a:schemeClr val="accent4"/>
                </a:solidFill>
              </a:rPr>
              <a:t>School districts have taxing authority to collect a property tax levy to fund local schools.</a:t>
            </a:r>
          </a:p>
          <a:p>
            <a:r>
              <a:rPr lang="en-US" sz="2667">
                <a:solidFill>
                  <a:schemeClr val="accent4"/>
                </a:solidFill>
              </a:rPr>
              <a:t>School districts </a:t>
            </a:r>
            <a:r>
              <a:rPr lang="en-US" sz="2667" b="1">
                <a:solidFill>
                  <a:schemeClr val="accent4"/>
                </a:solidFill>
              </a:rPr>
              <a:t>levy</a:t>
            </a:r>
            <a:r>
              <a:rPr lang="en-US" sz="2667">
                <a:solidFill>
                  <a:schemeClr val="accent4"/>
                </a:solidFill>
              </a:rPr>
              <a:t> (or collect) a certain number of </a:t>
            </a:r>
            <a:r>
              <a:rPr lang="en-US" sz="2667" b="1">
                <a:solidFill>
                  <a:schemeClr val="accent4"/>
                </a:solidFill>
              </a:rPr>
              <a:t>mills</a:t>
            </a:r>
            <a:r>
              <a:rPr lang="en-US" sz="2667">
                <a:solidFill>
                  <a:schemeClr val="accent4"/>
                </a:solidFill>
              </a:rPr>
              <a:t> (or amount), depending on a number of state and local factors, to raise these dollars.</a:t>
            </a:r>
          </a:p>
          <a:p>
            <a:pPr marL="101597" indent="0">
              <a:buNone/>
            </a:pPr>
            <a:endParaRPr lang="en-US"/>
          </a:p>
        </p:txBody>
      </p:sp>
      <p:sp>
        <p:nvSpPr>
          <p:cNvPr id="3" name="Slide Number Placeholder 2">
            <a:extLst>
              <a:ext uri="{FF2B5EF4-FFF2-40B4-BE49-F238E27FC236}">
                <a16:creationId xmlns:a16="http://schemas.microsoft.com/office/drawing/2014/main" id="{741EAB1E-5141-F6D2-8AF7-47FFD1BC59FB}"/>
              </a:ext>
            </a:extLst>
          </p:cNvPr>
          <p:cNvSpPr>
            <a:spLocks noGrp="1"/>
          </p:cNvSpPr>
          <p:nvPr>
            <p:ph type="sldNum" idx="12"/>
          </p:nvPr>
        </p:nvSpPr>
        <p:spPr/>
        <p:txBody>
          <a:bodyPr/>
          <a:lstStyle/>
          <a:p>
            <a:pPr defTabSz="1219170"/>
            <a:fld id="{00000000-1234-1234-1234-123412341234}" type="slidenum">
              <a:rPr lang="en" kern="0">
                <a:solidFill>
                  <a:srgbClr val="757C83"/>
                </a:solidFill>
              </a:rPr>
              <a:pPr defTabSz="1219170"/>
              <a:t>3</a:t>
            </a:fld>
            <a:endParaRPr lang="en" kern="0">
              <a:solidFill>
                <a:srgbClr val="757C83"/>
              </a:solidFill>
            </a:endParaRPr>
          </a:p>
        </p:txBody>
      </p:sp>
      <p:sp>
        <p:nvSpPr>
          <p:cNvPr id="4" name="Title 3">
            <a:extLst>
              <a:ext uri="{FF2B5EF4-FFF2-40B4-BE49-F238E27FC236}">
                <a16:creationId xmlns:a16="http://schemas.microsoft.com/office/drawing/2014/main" id="{8157E6E5-177C-D9EB-35E8-C218F383DB6F}"/>
              </a:ext>
            </a:extLst>
          </p:cNvPr>
          <p:cNvSpPr>
            <a:spLocks noGrp="1"/>
          </p:cNvSpPr>
          <p:nvPr>
            <p:ph type="title"/>
          </p:nvPr>
        </p:nvSpPr>
        <p:spPr/>
        <p:txBody>
          <a:bodyPr/>
          <a:lstStyle/>
          <a:p>
            <a:r>
              <a:rPr lang="en-US"/>
              <a:t>What is a Mill Levy?</a:t>
            </a:r>
          </a:p>
        </p:txBody>
      </p:sp>
      <p:pic>
        <p:nvPicPr>
          <p:cNvPr id="5" name="Picture 2">
            <a:extLst>
              <a:ext uri="{FF2B5EF4-FFF2-40B4-BE49-F238E27FC236}">
                <a16:creationId xmlns:a16="http://schemas.microsoft.com/office/drawing/2014/main" id="{EB686E85-32C9-71A5-18E4-7A15A03ECF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2738" y="2466264"/>
            <a:ext cx="4295149" cy="28562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59F7018-C6BB-BC03-90F0-A96438B138AD}"/>
              </a:ext>
            </a:extLst>
          </p:cNvPr>
          <p:cNvSpPr txBox="1"/>
          <p:nvPr/>
        </p:nvSpPr>
        <p:spPr>
          <a:xfrm>
            <a:off x="501445" y="6512888"/>
            <a:ext cx="1575128" cy="261610"/>
          </a:xfrm>
          <a:prstGeom prst="rect">
            <a:avLst/>
          </a:prstGeom>
          <a:noFill/>
        </p:spPr>
        <p:txBody>
          <a:bodyPr wrap="square" rtlCol="0">
            <a:spAutoFit/>
          </a:bodyPr>
          <a:lstStyle/>
          <a:p>
            <a:r>
              <a:rPr lang="en-US" sz="1100">
                <a:solidFill>
                  <a:schemeClr val="bg2"/>
                </a:solidFill>
              </a:rPr>
              <a:t>December 2023</a:t>
            </a:r>
          </a:p>
        </p:txBody>
      </p:sp>
    </p:spTree>
    <p:extLst>
      <p:ext uri="{BB962C8B-B14F-4D97-AF65-F5344CB8AC3E}">
        <p14:creationId xmlns:p14="http://schemas.microsoft.com/office/powerpoint/2010/main" val="231559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E91DC5-B426-B61A-F6BF-63230711FFFB}"/>
              </a:ext>
            </a:extLst>
          </p:cNvPr>
          <p:cNvSpPr>
            <a:spLocks noGrp="1"/>
          </p:cNvSpPr>
          <p:nvPr>
            <p:ph type="body" idx="1"/>
          </p:nvPr>
        </p:nvSpPr>
        <p:spPr>
          <a:xfrm>
            <a:off x="1105134" y="1711939"/>
            <a:ext cx="9447100" cy="4647300"/>
          </a:xfrm>
        </p:spPr>
        <p:txBody>
          <a:bodyPr/>
          <a:lstStyle/>
          <a:p>
            <a:r>
              <a:rPr lang="en-US" sz="2667">
                <a:solidFill>
                  <a:schemeClr val="accent4"/>
                </a:solidFill>
              </a:rPr>
              <a:t>Mill: </a:t>
            </a:r>
            <a:r>
              <a:rPr lang="en-US" sz="2667"/>
              <a:t>One mill is equal to one tenth of one penny or one 1/1000 of a dollar. </a:t>
            </a:r>
          </a:p>
          <a:p>
            <a:r>
              <a:rPr lang="en-US" sz="2667"/>
              <a:t>Mills are used to calculate property taxes using a formula of mills x assessed (not total value) property value = property tax. </a:t>
            </a:r>
          </a:p>
          <a:p>
            <a:r>
              <a:rPr lang="en-US" sz="2667"/>
              <a:t>The assessed property value is the actual property value x the assessment rate. </a:t>
            </a:r>
          </a:p>
          <a:p>
            <a:r>
              <a:rPr lang="en-US" sz="2667"/>
              <a:t>Currently, the residential assessment rate in Colorado is 6.7%. The non-residential assessment rate is 27.9%.</a:t>
            </a:r>
          </a:p>
          <a:p>
            <a:pPr marL="101597" indent="0">
              <a:buNone/>
            </a:pPr>
            <a:endParaRPr lang="en-US"/>
          </a:p>
        </p:txBody>
      </p:sp>
      <p:sp>
        <p:nvSpPr>
          <p:cNvPr id="3" name="Slide Number Placeholder 2">
            <a:extLst>
              <a:ext uri="{FF2B5EF4-FFF2-40B4-BE49-F238E27FC236}">
                <a16:creationId xmlns:a16="http://schemas.microsoft.com/office/drawing/2014/main" id="{741EAB1E-5141-F6D2-8AF7-47FFD1BC59FB}"/>
              </a:ext>
            </a:extLst>
          </p:cNvPr>
          <p:cNvSpPr>
            <a:spLocks noGrp="1"/>
          </p:cNvSpPr>
          <p:nvPr>
            <p:ph type="sldNum" idx="12"/>
          </p:nvPr>
        </p:nvSpPr>
        <p:spPr/>
        <p:txBody>
          <a:bodyPr/>
          <a:lstStyle/>
          <a:p>
            <a:pPr defTabSz="1219170"/>
            <a:fld id="{00000000-1234-1234-1234-123412341234}" type="slidenum">
              <a:rPr lang="en" kern="0">
                <a:solidFill>
                  <a:srgbClr val="757C83"/>
                </a:solidFill>
              </a:rPr>
              <a:pPr defTabSz="1219170"/>
              <a:t>4</a:t>
            </a:fld>
            <a:endParaRPr lang="en" kern="0">
              <a:solidFill>
                <a:srgbClr val="757C83"/>
              </a:solidFill>
            </a:endParaRPr>
          </a:p>
        </p:txBody>
      </p:sp>
      <p:sp>
        <p:nvSpPr>
          <p:cNvPr id="4" name="Title 3">
            <a:extLst>
              <a:ext uri="{FF2B5EF4-FFF2-40B4-BE49-F238E27FC236}">
                <a16:creationId xmlns:a16="http://schemas.microsoft.com/office/drawing/2014/main" id="{8157E6E5-177C-D9EB-35E8-C218F383DB6F}"/>
              </a:ext>
            </a:extLst>
          </p:cNvPr>
          <p:cNvSpPr>
            <a:spLocks noGrp="1"/>
          </p:cNvSpPr>
          <p:nvPr>
            <p:ph type="title"/>
          </p:nvPr>
        </p:nvSpPr>
        <p:spPr/>
        <p:txBody>
          <a:bodyPr/>
          <a:lstStyle/>
          <a:p>
            <a:r>
              <a:rPr lang="en-US"/>
              <a:t>What is a Mill Levy?</a:t>
            </a:r>
          </a:p>
        </p:txBody>
      </p:sp>
      <p:sp>
        <p:nvSpPr>
          <p:cNvPr id="5" name="TextBox 4">
            <a:extLst>
              <a:ext uri="{FF2B5EF4-FFF2-40B4-BE49-F238E27FC236}">
                <a16:creationId xmlns:a16="http://schemas.microsoft.com/office/drawing/2014/main" id="{0AA34BE1-9BF6-00D0-0A79-7C5BADA0629E}"/>
              </a:ext>
            </a:extLst>
          </p:cNvPr>
          <p:cNvSpPr txBox="1"/>
          <p:nvPr/>
        </p:nvSpPr>
        <p:spPr>
          <a:xfrm>
            <a:off x="501445" y="6512888"/>
            <a:ext cx="1575128" cy="261610"/>
          </a:xfrm>
          <a:prstGeom prst="rect">
            <a:avLst/>
          </a:prstGeom>
          <a:noFill/>
        </p:spPr>
        <p:txBody>
          <a:bodyPr wrap="square" rtlCol="0">
            <a:spAutoFit/>
          </a:bodyPr>
          <a:lstStyle/>
          <a:p>
            <a:r>
              <a:rPr lang="en-US" sz="1100">
                <a:solidFill>
                  <a:schemeClr val="bg2"/>
                </a:solidFill>
              </a:rPr>
              <a:t>December 2023</a:t>
            </a:r>
          </a:p>
        </p:txBody>
      </p:sp>
    </p:spTree>
    <p:extLst>
      <p:ext uri="{BB962C8B-B14F-4D97-AF65-F5344CB8AC3E}">
        <p14:creationId xmlns:p14="http://schemas.microsoft.com/office/powerpoint/2010/main" val="411439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E91DC5-B426-B61A-F6BF-63230711FFFB}"/>
              </a:ext>
            </a:extLst>
          </p:cNvPr>
          <p:cNvSpPr>
            <a:spLocks noGrp="1"/>
          </p:cNvSpPr>
          <p:nvPr>
            <p:ph type="body" idx="1"/>
          </p:nvPr>
        </p:nvSpPr>
        <p:spPr>
          <a:xfrm>
            <a:off x="1105134" y="2003525"/>
            <a:ext cx="9447100" cy="4355713"/>
          </a:xfrm>
        </p:spPr>
        <p:txBody>
          <a:bodyPr/>
          <a:lstStyle/>
          <a:p>
            <a:r>
              <a:rPr lang="en-US" sz="2667"/>
              <a:t>The assessment rate reflects a small portion of the value of the property, which is used to calculate the mill levies.</a:t>
            </a:r>
          </a:p>
          <a:p>
            <a:r>
              <a:rPr lang="en-US" sz="2667"/>
              <a:t>It is a combination of residential and non-residential properties.</a:t>
            </a:r>
          </a:p>
          <a:p>
            <a:r>
              <a:rPr lang="en-US" sz="2667"/>
              <a:t>The assessed property value is the actual property value x the assessment rate. </a:t>
            </a:r>
          </a:p>
          <a:p>
            <a:pPr marL="101597" indent="0">
              <a:buNone/>
            </a:pPr>
            <a:endParaRPr lang="en-US"/>
          </a:p>
        </p:txBody>
      </p:sp>
      <p:sp>
        <p:nvSpPr>
          <p:cNvPr id="3" name="Slide Number Placeholder 2">
            <a:extLst>
              <a:ext uri="{FF2B5EF4-FFF2-40B4-BE49-F238E27FC236}">
                <a16:creationId xmlns:a16="http://schemas.microsoft.com/office/drawing/2014/main" id="{741EAB1E-5141-F6D2-8AF7-47FFD1BC59FB}"/>
              </a:ext>
            </a:extLst>
          </p:cNvPr>
          <p:cNvSpPr>
            <a:spLocks noGrp="1"/>
          </p:cNvSpPr>
          <p:nvPr>
            <p:ph type="sldNum" idx="12"/>
          </p:nvPr>
        </p:nvSpPr>
        <p:spPr/>
        <p:txBody>
          <a:bodyPr/>
          <a:lstStyle/>
          <a:p>
            <a:pPr marL="0" marR="0" lvl="0" indent="0" algn="r" defTabSz="121917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 sz="1600" b="0" i="0" u="none" strike="noStrike" kern="0" cap="none" spc="0" normalizeH="0" baseline="0" noProof="0">
                <a:ln>
                  <a:noFill/>
                </a:ln>
                <a:solidFill>
                  <a:srgbClr val="757C83"/>
                </a:solidFill>
                <a:effectLst/>
                <a:uLnTx/>
                <a:uFillTx/>
                <a:latin typeface="IBM Plex Sans"/>
                <a:sym typeface="IBM Plex Sans"/>
              </a:rPr>
              <a:pPr marL="0" marR="0" lvl="0" indent="0" algn="r" defTabSz="1219170" rtl="0" eaLnBrk="1" fontAlgn="auto" latinLnBrk="0" hangingPunct="1">
                <a:lnSpc>
                  <a:spcPct val="100000"/>
                </a:lnSpc>
                <a:spcBef>
                  <a:spcPts val="0"/>
                </a:spcBef>
                <a:spcAft>
                  <a:spcPts val="0"/>
                </a:spcAft>
                <a:buClr>
                  <a:srgbClr val="000000"/>
                </a:buClr>
                <a:buSzPts val="1200"/>
                <a:buFont typeface="Arial"/>
                <a:buNone/>
                <a:tabLst/>
                <a:defRPr/>
              </a:pPr>
              <a:t>5</a:t>
            </a:fld>
            <a:endParaRPr kumimoji="0" lang="en" sz="1600" b="0" i="0" u="none" strike="noStrike" kern="0" cap="none" spc="0" normalizeH="0" baseline="0" noProof="0">
              <a:ln>
                <a:noFill/>
              </a:ln>
              <a:solidFill>
                <a:srgbClr val="757C83"/>
              </a:solidFill>
              <a:effectLst/>
              <a:uLnTx/>
              <a:uFillTx/>
              <a:latin typeface="IBM Plex Sans"/>
              <a:sym typeface="IBM Plex Sans"/>
            </a:endParaRPr>
          </a:p>
        </p:txBody>
      </p:sp>
      <p:sp>
        <p:nvSpPr>
          <p:cNvPr id="4" name="Title 3">
            <a:extLst>
              <a:ext uri="{FF2B5EF4-FFF2-40B4-BE49-F238E27FC236}">
                <a16:creationId xmlns:a16="http://schemas.microsoft.com/office/drawing/2014/main" id="{8157E6E5-177C-D9EB-35E8-C218F383DB6F}"/>
              </a:ext>
            </a:extLst>
          </p:cNvPr>
          <p:cNvSpPr>
            <a:spLocks noGrp="1"/>
          </p:cNvSpPr>
          <p:nvPr>
            <p:ph type="title"/>
          </p:nvPr>
        </p:nvSpPr>
        <p:spPr/>
        <p:txBody>
          <a:bodyPr/>
          <a:lstStyle/>
          <a:p>
            <a:r>
              <a:rPr lang="en-US"/>
              <a:t>What is the assessment rate?</a:t>
            </a:r>
          </a:p>
        </p:txBody>
      </p:sp>
      <p:sp>
        <p:nvSpPr>
          <p:cNvPr id="5" name="TextBox 4">
            <a:extLst>
              <a:ext uri="{FF2B5EF4-FFF2-40B4-BE49-F238E27FC236}">
                <a16:creationId xmlns:a16="http://schemas.microsoft.com/office/drawing/2014/main" id="{0AA34BE1-9BF6-00D0-0A79-7C5BADA0629E}"/>
              </a:ext>
            </a:extLst>
          </p:cNvPr>
          <p:cNvSpPr txBox="1"/>
          <p:nvPr/>
        </p:nvSpPr>
        <p:spPr>
          <a:xfrm>
            <a:off x="501445" y="6512888"/>
            <a:ext cx="157512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757C83"/>
                </a:solidFill>
                <a:effectLst/>
                <a:uLnTx/>
                <a:uFillTx/>
                <a:latin typeface="Arial"/>
                <a:ea typeface="+mn-ea"/>
                <a:cs typeface="+mn-cs"/>
              </a:rPr>
              <a:t>December 2023</a:t>
            </a:r>
          </a:p>
        </p:txBody>
      </p:sp>
    </p:spTree>
    <p:extLst>
      <p:ext uri="{BB962C8B-B14F-4D97-AF65-F5344CB8AC3E}">
        <p14:creationId xmlns:p14="http://schemas.microsoft.com/office/powerpoint/2010/main" val="3136774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0FDB78B-2183-6968-7B25-FF2F56F5E63F}"/>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 sz="1600" b="0" i="0" u="none" strike="noStrike" kern="1200" cap="none" spc="0" normalizeH="0" baseline="0" noProof="0" smtClean="0">
                <a:ln>
                  <a:noFill/>
                </a:ln>
                <a:solidFill>
                  <a:srgbClr val="757C83"/>
                </a:solidFill>
                <a:effectLst/>
                <a:uLnTx/>
                <a:uFillTx/>
                <a:latin typeface="IBM Plex Sans"/>
                <a:sym typeface="IBM Plex Sans"/>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6</a:t>
            </a:fld>
            <a:endParaRPr kumimoji="0" lang="en" sz="1600" b="0" i="0" u="none" strike="noStrike" kern="1200" cap="none" spc="0" normalizeH="0" baseline="0" noProof="0">
              <a:ln>
                <a:noFill/>
              </a:ln>
              <a:solidFill>
                <a:srgbClr val="757C83"/>
              </a:solidFill>
              <a:effectLst/>
              <a:uLnTx/>
              <a:uFillTx/>
              <a:latin typeface="IBM Plex Sans"/>
              <a:sym typeface="IBM Plex Sans"/>
            </a:endParaRPr>
          </a:p>
        </p:txBody>
      </p:sp>
      <p:pic>
        <p:nvPicPr>
          <p:cNvPr id="3" name="Picture 2" descr="A picture containing text&#10;&#10;Description automatically generated">
            <a:extLst>
              <a:ext uri="{FF2B5EF4-FFF2-40B4-BE49-F238E27FC236}">
                <a16:creationId xmlns:a16="http://schemas.microsoft.com/office/drawing/2014/main" id="{620EDC4B-9295-6ACF-5958-D8B8A4D1E1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91248" y="106515"/>
            <a:ext cx="5847906" cy="3274010"/>
          </a:xfrm>
          <a:prstGeom prst="rect">
            <a:avLst/>
          </a:prstGeom>
          <a:noFill/>
          <a:ln>
            <a:noFill/>
          </a:ln>
        </p:spPr>
      </p:pic>
      <p:sp>
        <p:nvSpPr>
          <p:cNvPr id="4" name="Text Box 556">
            <a:extLst>
              <a:ext uri="{FF2B5EF4-FFF2-40B4-BE49-F238E27FC236}">
                <a16:creationId xmlns:a16="http://schemas.microsoft.com/office/drawing/2014/main" id="{7C66CCBE-C351-C170-A846-1F29C9A1F5D7}"/>
              </a:ext>
            </a:extLst>
          </p:cNvPr>
          <p:cNvSpPr txBox="1"/>
          <p:nvPr/>
        </p:nvSpPr>
        <p:spPr>
          <a:xfrm>
            <a:off x="5092780" y="302873"/>
            <a:ext cx="812800" cy="279400"/>
          </a:xfrm>
          <a:prstGeom prst="rect">
            <a:avLst/>
          </a:prstGeom>
          <a:solidFill>
            <a:schemeClr val="lt1">
              <a:alpha val="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4F81BD"/>
                </a:solidFill>
                <a:effectLst/>
                <a:uLnTx/>
                <a:uFillTx/>
                <a:latin typeface="Calibri" panose="020F0502020204030204" pitchFamily="34" charset="0"/>
                <a:ea typeface="Calibri" panose="020F0502020204030204" pitchFamily="34" charset="0"/>
                <a:cs typeface="+mn-cs"/>
              </a:rPr>
              <a:t>$300,000	</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5" name="Text Box 558">
            <a:extLst>
              <a:ext uri="{FF2B5EF4-FFF2-40B4-BE49-F238E27FC236}">
                <a16:creationId xmlns:a16="http://schemas.microsoft.com/office/drawing/2014/main" id="{A14E193B-9F0B-BDFF-1644-5DF505CA115B}"/>
              </a:ext>
            </a:extLst>
          </p:cNvPr>
          <p:cNvSpPr txBox="1"/>
          <p:nvPr/>
        </p:nvSpPr>
        <p:spPr>
          <a:xfrm>
            <a:off x="7190051" y="626341"/>
            <a:ext cx="641350" cy="2667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4F81BD"/>
                </a:solidFill>
                <a:effectLst/>
                <a:uLnTx/>
                <a:uFillTx/>
                <a:latin typeface="Calibri" panose="020F0502020204030204" pitchFamily="34" charset="0"/>
                <a:ea typeface="Calibri" panose="020F0502020204030204" pitchFamily="34" charset="0"/>
                <a:cs typeface="+mn-cs"/>
              </a:rPr>
              <a:t>6.7%</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6" name="Text Box 559">
            <a:extLst>
              <a:ext uri="{FF2B5EF4-FFF2-40B4-BE49-F238E27FC236}">
                <a16:creationId xmlns:a16="http://schemas.microsoft.com/office/drawing/2014/main" id="{76643CE9-A3DF-7E33-FF3A-DBF7E3566A61}"/>
              </a:ext>
            </a:extLst>
          </p:cNvPr>
          <p:cNvSpPr txBox="1"/>
          <p:nvPr/>
        </p:nvSpPr>
        <p:spPr>
          <a:xfrm>
            <a:off x="8972349" y="365991"/>
            <a:ext cx="721995" cy="260350"/>
          </a:xfrm>
          <a:prstGeom prst="rect">
            <a:avLst/>
          </a:prstGeom>
          <a:solidFill>
            <a:schemeClr val="lt1">
              <a:alpha val="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4F81BD"/>
                </a:solidFill>
                <a:effectLst/>
                <a:uLnTx/>
                <a:uFillTx/>
                <a:latin typeface="Calibri" panose="020F0502020204030204" pitchFamily="34" charset="0"/>
                <a:ea typeface="Calibri" panose="020F0502020204030204" pitchFamily="34" charset="0"/>
                <a:cs typeface="+mn-cs"/>
              </a:rPr>
              <a:t>$20,100</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7" name="Text Box 25">
            <a:extLst>
              <a:ext uri="{FF2B5EF4-FFF2-40B4-BE49-F238E27FC236}">
                <a16:creationId xmlns:a16="http://schemas.microsoft.com/office/drawing/2014/main" id="{2F8E185B-F766-05DC-4A61-4A16CE81AEFB}"/>
              </a:ext>
            </a:extLst>
          </p:cNvPr>
          <p:cNvSpPr txBox="1"/>
          <p:nvPr/>
        </p:nvSpPr>
        <p:spPr>
          <a:xfrm>
            <a:off x="5139522" y="2158182"/>
            <a:ext cx="901700" cy="323850"/>
          </a:xfrm>
          <a:prstGeom prst="rect">
            <a:avLst/>
          </a:prstGeom>
          <a:solidFill>
            <a:schemeClr val="lt1">
              <a:alpha val="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B050"/>
                </a:solidFill>
                <a:effectLst/>
                <a:uLnTx/>
                <a:uFillTx/>
                <a:latin typeface="Calibri" panose="020F0502020204030204" pitchFamily="34" charset="0"/>
                <a:ea typeface="Calibri" panose="020F0502020204030204" pitchFamily="34" charset="0"/>
                <a:cs typeface="+mn-cs"/>
              </a:rPr>
              <a:t>$300,000</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8" name="Text Box 26">
            <a:extLst>
              <a:ext uri="{FF2B5EF4-FFF2-40B4-BE49-F238E27FC236}">
                <a16:creationId xmlns:a16="http://schemas.microsoft.com/office/drawing/2014/main" id="{153F3377-9696-C1B8-29D3-7248D7E1F4C3}"/>
              </a:ext>
            </a:extLst>
          </p:cNvPr>
          <p:cNvSpPr txBox="1"/>
          <p:nvPr/>
        </p:nvSpPr>
        <p:spPr>
          <a:xfrm>
            <a:off x="7234449" y="1581181"/>
            <a:ext cx="596952" cy="251813"/>
          </a:xfrm>
          <a:prstGeom prst="rect">
            <a:avLst/>
          </a:prstGeom>
          <a:solidFill>
            <a:schemeClr val="lt1">
              <a:alpha val="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B050"/>
                </a:solidFill>
                <a:effectLst/>
                <a:uLnTx/>
                <a:uFillTx/>
                <a:latin typeface="Calibri" panose="020F0502020204030204" pitchFamily="34" charset="0"/>
                <a:ea typeface="Calibri" panose="020F0502020204030204" pitchFamily="34" charset="0"/>
                <a:cs typeface="+mn-cs"/>
              </a:rPr>
              <a:t>27.9%</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9" name="Text Box 31">
            <a:extLst>
              <a:ext uri="{FF2B5EF4-FFF2-40B4-BE49-F238E27FC236}">
                <a16:creationId xmlns:a16="http://schemas.microsoft.com/office/drawing/2014/main" id="{81607C79-0CDF-E478-3602-592A54C76E08}"/>
              </a:ext>
            </a:extLst>
          </p:cNvPr>
          <p:cNvSpPr txBox="1"/>
          <p:nvPr/>
        </p:nvSpPr>
        <p:spPr>
          <a:xfrm>
            <a:off x="6286421" y="301975"/>
            <a:ext cx="2360930" cy="341630"/>
          </a:xfrm>
          <a:prstGeom prst="rect">
            <a:avLst/>
          </a:prstGeom>
          <a:solidFill>
            <a:schemeClr val="lt1">
              <a:alpha val="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4F81BD"/>
                </a:solidFill>
                <a:effectLst/>
                <a:uLnTx/>
                <a:uFillTx/>
                <a:latin typeface="Calibri" panose="020F0502020204030204" pitchFamily="34" charset="0"/>
                <a:ea typeface="Calibri" panose="020F0502020204030204" pitchFamily="34" charset="0"/>
                <a:cs typeface="+mn-cs"/>
              </a:rPr>
              <a:t>Residential Assessment Rate (RAR)</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10" name="Text Box 32">
            <a:extLst>
              <a:ext uri="{FF2B5EF4-FFF2-40B4-BE49-F238E27FC236}">
                <a16:creationId xmlns:a16="http://schemas.microsoft.com/office/drawing/2014/main" id="{D827E0EF-9536-A654-D8C8-CFF4831CB620}"/>
              </a:ext>
            </a:extLst>
          </p:cNvPr>
          <p:cNvSpPr txBox="1"/>
          <p:nvPr/>
        </p:nvSpPr>
        <p:spPr>
          <a:xfrm>
            <a:off x="6429931" y="1854238"/>
            <a:ext cx="2217420" cy="341630"/>
          </a:xfrm>
          <a:prstGeom prst="rect">
            <a:avLst/>
          </a:prstGeom>
          <a:solidFill>
            <a:schemeClr val="lt1">
              <a:alpha val="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B050"/>
                </a:solidFill>
                <a:effectLst/>
                <a:uLnTx/>
                <a:uFillTx/>
                <a:latin typeface="Calibri" panose="020F0502020204030204" pitchFamily="34" charset="0"/>
                <a:ea typeface="Calibri" panose="020F0502020204030204" pitchFamily="34" charset="0"/>
                <a:cs typeface="+mn-cs"/>
              </a:rPr>
              <a:t>Non-Residential Assessment Rate</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11" name="Text Box 27">
            <a:extLst>
              <a:ext uri="{FF2B5EF4-FFF2-40B4-BE49-F238E27FC236}">
                <a16:creationId xmlns:a16="http://schemas.microsoft.com/office/drawing/2014/main" id="{92E66FA8-ACE5-DE1D-31B2-AC4D3A65DB1D}"/>
              </a:ext>
            </a:extLst>
          </p:cNvPr>
          <p:cNvSpPr txBox="1"/>
          <p:nvPr/>
        </p:nvSpPr>
        <p:spPr>
          <a:xfrm>
            <a:off x="8972349" y="1726603"/>
            <a:ext cx="895350" cy="298450"/>
          </a:xfrm>
          <a:prstGeom prst="rect">
            <a:avLst/>
          </a:prstGeom>
          <a:solidFill>
            <a:schemeClr val="lt1">
              <a:alpha val="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B050"/>
                </a:solidFill>
                <a:effectLst/>
                <a:uLnTx/>
                <a:uFillTx/>
                <a:latin typeface="Calibri" panose="020F0502020204030204" pitchFamily="34" charset="0"/>
                <a:ea typeface="Calibri" panose="020F0502020204030204" pitchFamily="34" charset="0"/>
                <a:cs typeface="+mn-cs"/>
              </a:rPr>
              <a:t>$83,700</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p:txBody>
      </p:sp>
      <p:pic>
        <p:nvPicPr>
          <p:cNvPr id="12" name="Picture 11" descr="A picture containing diagram&#10;&#10;Description automatically generated">
            <a:extLst>
              <a:ext uri="{FF2B5EF4-FFF2-40B4-BE49-F238E27FC236}">
                <a16:creationId xmlns:a16="http://schemas.microsoft.com/office/drawing/2014/main" id="{65EEB490-7AA8-0D54-A869-7B322BAC721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47119" y="3199274"/>
            <a:ext cx="5971611" cy="3251279"/>
          </a:xfrm>
          <a:prstGeom prst="rect">
            <a:avLst/>
          </a:prstGeom>
          <a:noFill/>
          <a:ln>
            <a:noFill/>
          </a:ln>
        </p:spPr>
      </p:pic>
      <p:sp>
        <p:nvSpPr>
          <p:cNvPr id="13" name="Text Box 566">
            <a:extLst>
              <a:ext uri="{FF2B5EF4-FFF2-40B4-BE49-F238E27FC236}">
                <a16:creationId xmlns:a16="http://schemas.microsoft.com/office/drawing/2014/main" id="{8493E8F7-4C19-BE6A-68D8-4F419CBCFC14}"/>
              </a:ext>
            </a:extLst>
          </p:cNvPr>
          <p:cNvSpPr txBox="1"/>
          <p:nvPr/>
        </p:nvSpPr>
        <p:spPr>
          <a:xfrm>
            <a:off x="5217160" y="4741570"/>
            <a:ext cx="878840" cy="25971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4F81BD"/>
                </a:solidFill>
                <a:effectLst/>
                <a:uLnTx/>
                <a:uFillTx/>
                <a:latin typeface="Calibri" panose="020F0502020204030204" pitchFamily="34" charset="0"/>
                <a:ea typeface="Calibri" panose="020F0502020204030204" pitchFamily="34" charset="0"/>
                <a:cs typeface="+mn-cs"/>
              </a:rPr>
              <a:t>$20,100	</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14" name="Text Box 558">
            <a:extLst>
              <a:ext uri="{FF2B5EF4-FFF2-40B4-BE49-F238E27FC236}">
                <a16:creationId xmlns:a16="http://schemas.microsoft.com/office/drawing/2014/main" id="{D33B5ECD-C34B-399F-73B1-3C35203E66F0}"/>
              </a:ext>
            </a:extLst>
          </p:cNvPr>
          <p:cNvSpPr txBox="1"/>
          <p:nvPr/>
        </p:nvSpPr>
        <p:spPr>
          <a:xfrm>
            <a:off x="7404205" y="4792403"/>
            <a:ext cx="378620" cy="2667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4F81BD"/>
                </a:solidFill>
                <a:effectLst/>
                <a:uLnTx/>
                <a:uFillTx/>
                <a:latin typeface="Calibri" panose="020F0502020204030204" pitchFamily="34" charset="0"/>
                <a:ea typeface="Calibri" panose="020F0502020204030204" pitchFamily="34" charset="0"/>
                <a:cs typeface="+mn-cs"/>
              </a:rPr>
              <a:t>27</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15" name="Text Box 559">
            <a:extLst>
              <a:ext uri="{FF2B5EF4-FFF2-40B4-BE49-F238E27FC236}">
                <a16:creationId xmlns:a16="http://schemas.microsoft.com/office/drawing/2014/main" id="{35158C0A-39B5-B879-32C1-90B80E0C5FF0}"/>
              </a:ext>
            </a:extLst>
          </p:cNvPr>
          <p:cNvSpPr txBox="1"/>
          <p:nvPr/>
        </p:nvSpPr>
        <p:spPr>
          <a:xfrm>
            <a:off x="9007576" y="4824914"/>
            <a:ext cx="721995" cy="260350"/>
          </a:xfrm>
          <a:prstGeom prst="rect">
            <a:avLst/>
          </a:prstGeom>
          <a:solidFill>
            <a:schemeClr val="lt1">
              <a:alpha val="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4F81BD"/>
                </a:solidFill>
                <a:effectLst/>
                <a:uLnTx/>
                <a:uFillTx/>
                <a:latin typeface="Calibri" panose="020F0502020204030204" pitchFamily="34" charset="0"/>
                <a:ea typeface="Calibri" panose="020F0502020204030204" pitchFamily="34" charset="0"/>
                <a:cs typeface="+mn-cs"/>
              </a:rPr>
              <a:t>$542.70</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16" name="Text Box 27">
            <a:extLst>
              <a:ext uri="{FF2B5EF4-FFF2-40B4-BE49-F238E27FC236}">
                <a16:creationId xmlns:a16="http://schemas.microsoft.com/office/drawing/2014/main" id="{595A5E75-FC67-C5E1-C532-F462B916DA4A}"/>
              </a:ext>
            </a:extLst>
          </p:cNvPr>
          <p:cNvSpPr txBox="1"/>
          <p:nvPr/>
        </p:nvSpPr>
        <p:spPr>
          <a:xfrm>
            <a:off x="5351376" y="6190267"/>
            <a:ext cx="895350" cy="298450"/>
          </a:xfrm>
          <a:prstGeom prst="rect">
            <a:avLst/>
          </a:prstGeom>
          <a:solidFill>
            <a:schemeClr val="lt1">
              <a:alpha val="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B050"/>
                </a:solidFill>
                <a:effectLst/>
                <a:uLnTx/>
                <a:uFillTx/>
                <a:latin typeface="Calibri" panose="020F0502020204030204" pitchFamily="34" charset="0"/>
                <a:ea typeface="Calibri" panose="020F0502020204030204" pitchFamily="34" charset="0"/>
                <a:cs typeface="+mn-cs"/>
              </a:rPr>
              <a:t>$83,700</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17" name="Text Box 26">
            <a:extLst>
              <a:ext uri="{FF2B5EF4-FFF2-40B4-BE49-F238E27FC236}">
                <a16:creationId xmlns:a16="http://schemas.microsoft.com/office/drawing/2014/main" id="{D009B71E-65BF-4A79-5A23-823CAC1720BF}"/>
              </a:ext>
            </a:extLst>
          </p:cNvPr>
          <p:cNvSpPr txBox="1"/>
          <p:nvPr/>
        </p:nvSpPr>
        <p:spPr>
          <a:xfrm>
            <a:off x="7394836" y="6115383"/>
            <a:ext cx="378620" cy="279400"/>
          </a:xfrm>
          <a:prstGeom prst="rect">
            <a:avLst/>
          </a:prstGeom>
          <a:solidFill>
            <a:schemeClr val="lt1">
              <a:alpha val="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B050"/>
                </a:solidFill>
                <a:effectLst/>
                <a:uLnTx/>
                <a:uFillTx/>
                <a:latin typeface="Calibri" panose="020F0502020204030204" pitchFamily="34" charset="0"/>
                <a:ea typeface="Calibri" panose="020F0502020204030204" pitchFamily="34" charset="0"/>
                <a:cs typeface="+mn-cs"/>
              </a:rPr>
              <a:t>27	</a:t>
            </a: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18" name="Text Box 25">
            <a:extLst>
              <a:ext uri="{FF2B5EF4-FFF2-40B4-BE49-F238E27FC236}">
                <a16:creationId xmlns:a16="http://schemas.microsoft.com/office/drawing/2014/main" id="{BDE8374F-32F3-C1CC-BE7F-AC1467B6C71F}"/>
              </a:ext>
            </a:extLst>
          </p:cNvPr>
          <p:cNvSpPr txBox="1"/>
          <p:nvPr/>
        </p:nvSpPr>
        <p:spPr>
          <a:xfrm>
            <a:off x="8917723" y="5953458"/>
            <a:ext cx="901700" cy="323850"/>
          </a:xfrm>
          <a:prstGeom prst="rect">
            <a:avLst/>
          </a:prstGeom>
          <a:solidFill>
            <a:schemeClr val="lt1">
              <a:alpha val="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B050"/>
                </a:solidFill>
                <a:effectLst/>
                <a:uLnTx/>
                <a:uFillTx/>
                <a:latin typeface="Calibri" panose="020F0502020204030204" pitchFamily="34" charset="0"/>
                <a:ea typeface="Calibri" panose="020F0502020204030204" pitchFamily="34" charset="0"/>
                <a:cs typeface="+mn-cs"/>
              </a:rPr>
              <a:t>$2,259.90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19" name="Title 1">
            <a:extLst>
              <a:ext uri="{FF2B5EF4-FFF2-40B4-BE49-F238E27FC236}">
                <a16:creationId xmlns:a16="http://schemas.microsoft.com/office/drawing/2014/main" id="{036ED19B-150E-E9B5-9B54-5346439B623E}"/>
              </a:ext>
            </a:extLst>
          </p:cNvPr>
          <p:cNvSpPr txBox="1">
            <a:spLocks/>
          </p:cNvSpPr>
          <p:nvPr/>
        </p:nvSpPr>
        <p:spPr>
          <a:xfrm>
            <a:off x="221429" y="2478616"/>
            <a:ext cx="3613125" cy="3071906"/>
          </a:xfrm>
          <a:prstGeom prst="rect">
            <a:avLst/>
          </a:prstGeom>
        </p:spPr>
        <p:txBody>
          <a:bodyPr vert="horz" lIns="91440" tIns="45720" rIns="91440" bIns="45720" rtlCol="0" anchor="t">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1200" cap="none" spc="0" normalizeH="0" baseline="0" noProof="0">
                <a:ln>
                  <a:noFill/>
                </a:ln>
                <a:solidFill>
                  <a:srgbClr val="184880"/>
                </a:solidFill>
                <a:effectLst/>
                <a:uLnTx/>
                <a:uFillTx/>
                <a:latin typeface="Merriweather" panose="00000500000000000000" pitchFamily="2" charset="0"/>
                <a:cs typeface="Arial"/>
                <a:sym typeface="Arial"/>
              </a:rPr>
              <a:t>Understanding mills and assessment rates</a:t>
            </a:r>
            <a:br>
              <a:rPr kumimoji="0" lang="en-US" sz="1867" b="0" i="0" u="none" strike="noStrike" kern="1200" cap="none" spc="0" normalizeH="0" baseline="0" noProof="0">
                <a:ln>
                  <a:noFill/>
                </a:ln>
                <a:solidFill>
                  <a:srgbClr val="000000"/>
                </a:solidFill>
                <a:effectLst/>
                <a:uLnTx/>
                <a:uFillTx/>
                <a:latin typeface="Arial"/>
                <a:cs typeface="Arial"/>
                <a:sym typeface="Arial"/>
              </a:rPr>
            </a:br>
            <a:br>
              <a:rPr kumimoji="0" lang="en-US" sz="1867" b="0" i="0" u="none" strike="noStrike" kern="1200" cap="none" spc="0" normalizeH="0" baseline="0" noProof="0">
                <a:ln>
                  <a:noFill/>
                </a:ln>
                <a:solidFill>
                  <a:srgbClr val="000000"/>
                </a:solidFill>
                <a:effectLst/>
                <a:uLnTx/>
                <a:uFillTx/>
                <a:latin typeface="Arial"/>
                <a:cs typeface="Arial"/>
                <a:sym typeface="Arial"/>
              </a:rPr>
            </a:br>
            <a:endParaRPr kumimoji="0" lang="en-US" sz="1867" b="0" i="0" u="none" strike="noStrike" kern="1200" cap="none" spc="0" normalizeH="0" baseline="0" noProof="0">
              <a:ln>
                <a:noFill/>
              </a:ln>
              <a:solidFill>
                <a:srgbClr val="000000"/>
              </a:solidFill>
              <a:effectLst/>
              <a:uLnTx/>
              <a:uFillTx/>
              <a:latin typeface="Arial"/>
              <a:cs typeface="Arial"/>
              <a:sym typeface="Arial"/>
            </a:endParaRPr>
          </a:p>
        </p:txBody>
      </p:sp>
      <p:sp>
        <p:nvSpPr>
          <p:cNvPr id="20" name="TextBox 19">
            <a:extLst>
              <a:ext uri="{FF2B5EF4-FFF2-40B4-BE49-F238E27FC236}">
                <a16:creationId xmlns:a16="http://schemas.microsoft.com/office/drawing/2014/main" id="{508825F7-DFB7-A8EB-2105-71B2656F4869}"/>
              </a:ext>
            </a:extLst>
          </p:cNvPr>
          <p:cNvSpPr txBox="1"/>
          <p:nvPr/>
        </p:nvSpPr>
        <p:spPr>
          <a:xfrm>
            <a:off x="501445" y="6512888"/>
            <a:ext cx="157512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757C83"/>
                </a:solidFill>
                <a:effectLst/>
                <a:uLnTx/>
                <a:uFillTx/>
                <a:latin typeface="Arial"/>
                <a:ea typeface="+mn-ea"/>
                <a:cs typeface="+mn-cs"/>
              </a:rPr>
              <a:t>December 2023</a:t>
            </a:r>
          </a:p>
        </p:txBody>
      </p:sp>
    </p:spTree>
    <p:extLst>
      <p:ext uri="{BB962C8B-B14F-4D97-AF65-F5344CB8AC3E}">
        <p14:creationId xmlns:p14="http://schemas.microsoft.com/office/powerpoint/2010/main" val="3417539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42633E8-4A2E-6D0F-B650-56E60C064A8F}"/>
              </a:ext>
            </a:extLst>
          </p:cNvPr>
          <p:cNvSpPr>
            <a:spLocks noGrp="1"/>
          </p:cNvSpPr>
          <p:nvPr>
            <p:ph type="sldNum" idx="12"/>
          </p:nvPr>
        </p:nvSpPr>
        <p:spPr/>
        <p:txBody>
          <a:bodyPr/>
          <a:lstStyle/>
          <a:p>
            <a:pPr defTabSz="1219170"/>
            <a:fld id="{00000000-1234-1234-1234-123412341234}" type="slidenum">
              <a:rPr lang="en" kern="0">
                <a:solidFill>
                  <a:srgbClr val="757C83"/>
                </a:solidFill>
              </a:rPr>
              <a:pPr defTabSz="1219170"/>
              <a:t>7</a:t>
            </a:fld>
            <a:endParaRPr lang="en" kern="0">
              <a:solidFill>
                <a:srgbClr val="757C83"/>
              </a:solidFill>
            </a:endParaRPr>
          </a:p>
        </p:txBody>
      </p:sp>
      <p:sp>
        <p:nvSpPr>
          <p:cNvPr id="4" name="Title 3">
            <a:extLst>
              <a:ext uri="{FF2B5EF4-FFF2-40B4-BE49-F238E27FC236}">
                <a16:creationId xmlns:a16="http://schemas.microsoft.com/office/drawing/2014/main" id="{667C8366-21C1-3206-C5A2-D6F2A6B355BE}"/>
              </a:ext>
            </a:extLst>
          </p:cNvPr>
          <p:cNvSpPr>
            <a:spLocks noGrp="1"/>
          </p:cNvSpPr>
          <p:nvPr>
            <p:ph type="title"/>
          </p:nvPr>
        </p:nvSpPr>
        <p:spPr/>
        <p:txBody>
          <a:bodyPr/>
          <a:lstStyle/>
          <a:p>
            <a:r>
              <a:rPr lang="en-US"/>
              <a:t>What is a mill levy?</a:t>
            </a:r>
          </a:p>
        </p:txBody>
      </p:sp>
      <p:sp>
        <p:nvSpPr>
          <p:cNvPr id="5" name="TextBox 4">
            <a:extLst>
              <a:ext uri="{FF2B5EF4-FFF2-40B4-BE49-F238E27FC236}">
                <a16:creationId xmlns:a16="http://schemas.microsoft.com/office/drawing/2014/main" id="{70E0EEF2-86B6-B94A-0152-B4B9EFC74CB3}"/>
              </a:ext>
            </a:extLst>
          </p:cNvPr>
          <p:cNvSpPr txBox="1"/>
          <p:nvPr/>
        </p:nvSpPr>
        <p:spPr>
          <a:xfrm>
            <a:off x="1" y="6570741"/>
            <a:ext cx="3443004" cy="256545"/>
          </a:xfrm>
          <a:prstGeom prst="rect">
            <a:avLst/>
          </a:prstGeom>
          <a:noFill/>
        </p:spPr>
        <p:txBody>
          <a:bodyPr wrap="square" rtlCol="0">
            <a:spAutoFit/>
          </a:bodyPr>
          <a:lstStyle/>
          <a:p>
            <a:pPr defTabSz="1219170">
              <a:buClr>
                <a:srgbClr val="000000"/>
              </a:buClr>
            </a:pPr>
            <a:r>
              <a:rPr lang="en-US" sz="1067" kern="0">
                <a:solidFill>
                  <a:srgbClr val="000000"/>
                </a:solidFill>
                <a:latin typeface="Arial"/>
                <a:cs typeface="Arial"/>
                <a:sym typeface="Arial"/>
              </a:rPr>
              <a:t>Adapted from </a:t>
            </a:r>
            <a:r>
              <a:rPr lang="en-US" sz="1067" kern="0">
                <a:solidFill>
                  <a:srgbClr val="000000"/>
                </a:solidFill>
                <a:latin typeface="Arial"/>
                <a:cs typeface="Arial"/>
                <a:sym typeface="Arial"/>
                <a:hlinkClick r:id="rId2"/>
              </a:rPr>
              <a:t>Faegre Drinker Biddle &amp; </a:t>
            </a:r>
            <a:r>
              <a:rPr lang="en-US" sz="1067" kern="0" err="1">
                <a:solidFill>
                  <a:srgbClr val="000000"/>
                </a:solidFill>
                <a:latin typeface="Arial"/>
                <a:cs typeface="Arial"/>
                <a:sym typeface="Arial"/>
                <a:hlinkClick r:id="rId2"/>
              </a:rPr>
              <a:t>Reath</a:t>
            </a:r>
            <a:r>
              <a:rPr lang="en-US" sz="1067" kern="0">
                <a:solidFill>
                  <a:srgbClr val="000000"/>
                </a:solidFill>
                <a:latin typeface="Arial"/>
                <a:cs typeface="Arial"/>
                <a:sym typeface="Arial"/>
                <a:hlinkClick r:id="rId2"/>
              </a:rPr>
              <a:t> LLP</a:t>
            </a:r>
            <a:endParaRPr lang="en-US" sz="1067" kern="0">
              <a:solidFill>
                <a:srgbClr val="000000"/>
              </a:solidFill>
              <a:latin typeface="Arial"/>
              <a:cs typeface="Arial"/>
              <a:sym typeface="Arial"/>
            </a:endParaRP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597D6015-F657-FBE4-C3BD-F10EE4C92426}"/>
                  </a:ext>
                </a:extLst>
              </p14:cNvPr>
              <p14:cNvContentPartPr/>
              <p14:nvPr/>
            </p14:nvContentPartPr>
            <p14:xfrm>
              <a:off x="7883040" y="3175835"/>
              <a:ext cx="995520" cy="70080"/>
            </p14:xfrm>
          </p:contentPart>
        </mc:Choice>
        <mc:Fallback xmlns="">
          <p:pic>
            <p:nvPicPr>
              <p:cNvPr id="7" name="Ink 6">
                <a:extLst>
                  <a:ext uri="{FF2B5EF4-FFF2-40B4-BE49-F238E27FC236}">
                    <a16:creationId xmlns:a16="http://schemas.microsoft.com/office/drawing/2014/main" id="{597D6015-F657-FBE4-C3BD-F10EE4C92426}"/>
                  </a:ext>
                </a:extLst>
              </p:cNvPr>
              <p:cNvPicPr/>
              <p:nvPr/>
            </p:nvPicPr>
            <p:blipFill>
              <a:blip r:embed="rId4"/>
              <a:stretch>
                <a:fillRect/>
              </a:stretch>
            </p:blipFill>
            <p:spPr>
              <a:xfrm>
                <a:off x="7829033" y="3067464"/>
                <a:ext cx="1103173" cy="286461"/>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a:extLst>
                  <a:ext uri="{FF2B5EF4-FFF2-40B4-BE49-F238E27FC236}">
                    <a16:creationId xmlns:a16="http://schemas.microsoft.com/office/drawing/2014/main" id="{BF1E18A2-4E8C-0314-26B4-F9500AA65B88}"/>
                  </a:ext>
                </a:extLst>
              </p14:cNvPr>
              <p14:cNvContentPartPr/>
              <p14:nvPr/>
            </p14:nvContentPartPr>
            <p14:xfrm>
              <a:off x="7904640" y="3555035"/>
              <a:ext cx="826560" cy="4320"/>
            </p14:xfrm>
          </p:contentPart>
        </mc:Choice>
        <mc:Fallback xmlns="">
          <p:pic>
            <p:nvPicPr>
              <p:cNvPr id="8" name="Ink 7">
                <a:extLst>
                  <a:ext uri="{FF2B5EF4-FFF2-40B4-BE49-F238E27FC236}">
                    <a16:creationId xmlns:a16="http://schemas.microsoft.com/office/drawing/2014/main" id="{BF1E18A2-4E8C-0314-26B4-F9500AA65B88}"/>
                  </a:ext>
                </a:extLst>
              </p:cNvPr>
              <p:cNvPicPr/>
              <p:nvPr/>
            </p:nvPicPr>
            <p:blipFill>
              <a:blip r:embed="rId6"/>
              <a:stretch>
                <a:fillRect/>
              </a:stretch>
            </p:blipFill>
            <p:spPr>
              <a:xfrm>
                <a:off x="7850640" y="3447035"/>
                <a:ext cx="934200" cy="2199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Ink 8">
                <a:extLst>
                  <a:ext uri="{FF2B5EF4-FFF2-40B4-BE49-F238E27FC236}">
                    <a16:creationId xmlns:a16="http://schemas.microsoft.com/office/drawing/2014/main" id="{66481433-8D13-CCFC-FC18-4567C7676A2B}"/>
                  </a:ext>
                </a:extLst>
              </p14:cNvPr>
              <p14:cNvContentPartPr/>
              <p14:nvPr/>
            </p14:nvContentPartPr>
            <p14:xfrm>
              <a:off x="6941280" y="3382235"/>
              <a:ext cx="480" cy="480"/>
            </p14:xfrm>
          </p:contentPart>
        </mc:Choice>
        <mc:Fallback xmlns="">
          <p:pic>
            <p:nvPicPr>
              <p:cNvPr id="9" name="Ink 8">
                <a:extLst>
                  <a:ext uri="{FF2B5EF4-FFF2-40B4-BE49-F238E27FC236}">
                    <a16:creationId xmlns:a16="http://schemas.microsoft.com/office/drawing/2014/main" id="{66481433-8D13-CCFC-FC18-4567C7676A2B}"/>
                  </a:ext>
                </a:extLst>
              </p:cNvPr>
              <p:cNvPicPr/>
              <p:nvPr/>
            </p:nvPicPr>
            <p:blipFill>
              <a:blip r:embed="rId8"/>
              <a:stretch>
                <a:fillRect/>
              </a:stretch>
            </p:blipFill>
            <p:spPr>
              <a:xfrm>
                <a:off x="6869280" y="3238235"/>
                <a:ext cx="144000" cy="288000"/>
              </a:xfrm>
              <a:prstGeom prst="rect">
                <a:avLst/>
              </a:prstGeom>
            </p:spPr>
          </p:pic>
        </mc:Fallback>
      </mc:AlternateContent>
      <p:pic>
        <p:nvPicPr>
          <p:cNvPr id="11" name="Picture 10" descr="A diagram of a diagram of value&#10;&#10;Description automatically generated">
            <a:extLst>
              <a:ext uri="{FF2B5EF4-FFF2-40B4-BE49-F238E27FC236}">
                <a16:creationId xmlns:a16="http://schemas.microsoft.com/office/drawing/2014/main" id="{D17414D8-B495-397C-1171-5474C41F3AA4}"/>
              </a:ext>
            </a:extLst>
          </p:cNvPr>
          <p:cNvPicPr>
            <a:picLocks noChangeAspect="1"/>
          </p:cNvPicPr>
          <p:nvPr/>
        </p:nvPicPr>
        <p:blipFill>
          <a:blip r:embed="rId9"/>
          <a:stretch>
            <a:fillRect/>
          </a:stretch>
        </p:blipFill>
        <p:spPr>
          <a:xfrm>
            <a:off x="1945226" y="1947160"/>
            <a:ext cx="7919485" cy="4623581"/>
          </a:xfrm>
          <a:prstGeom prst="rect">
            <a:avLst/>
          </a:prstGeom>
        </p:spPr>
      </p:pic>
      <p:sp>
        <p:nvSpPr>
          <p:cNvPr id="12" name="Arrow: Down 11">
            <a:extLst>
              <a:ext uri="{FF2B5EF4-FFF2-40B4-BE49-F238E27FC236}">
                <a16:creationId xmlns:a16="http://schemas.microsoft.com/office/drawing/2014/main" id="{156771E9-45D2-DDB0-AA0C-605BACD6F9A8}"/>
              </a:ext>
            </a:extLst>
          </p:cNvPr>
          <p:cNvSpPr/>
          <p:nvPr/>
        </p:nvSpPr>
        <p:spPr>
          <a:xfrm rot="1683498">
            <a:off x="7517280" y="2085740"/>
            <a:ext cx="526080" cy="434642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1219170">
              <a:buClr>
                <a:srgbClr val="000000"/>
              </a:buClr>
            </a:pPr>
            <a:endParaRPr lang="en-US" sz="1867" kern="0">
              <a:solidFill>
                <a:srgbClr val="FFFFFF"/>
              </a:solidFill>
              <a:latin typeface="Arial"/>
              <a:sym typeface="Arial"/>
            </a:endParaRPr>
          </a:p>
        </p:txBody>
      </p:sp>
    </p:spTree>
    <p:extLst>
      <p:ext uri="{BB962C8B-B14F-4D97-AF65-F5344CB8AC3E}">
        <p14:creationId xmlns:p14="http://schemas.microsoft.com/office/powerpoint/2010/main" val="1458775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9522" y="639732"/>
            <a:ext cx="3791585" cy="453390"/>
          </a:xfrm>
          <a:prstGeom prst="rect">
            <a:avLst/>
          </a:prstGeom>
        </p:spPr>
        <p:txBody>
          <a:bodyPr vert="horz" wrap="square" lIns="0" tIns="13335" rIns="0" bIns="0" rtlCol="0">
            <a:spAutoFit/>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sz="2800" b="1" i="0" u="none" strike="noStrike" kern="1200" cap="none" spc="5" normalizeH="0" baseline="0" noProof="0">
                <a:ln>
                  <a:noFill/>
                </a:ln>
                <a:solidFill>
                  <a:prstClr val="black"/>
                </a:solidFill>
                <a:effectLst/>
                <a:uLnTx/>
                <a:uFillTx/>
                <a:latin typeface="Calibri"/>
                <a:ea typeface="+mn-ea"/>
                <a:cs typeface="Calibri"/>
              </a:rPr>
              <a:t>How</a:t>
            </a:r>
            <a:r>
              <a:rPr kumimoji="0" sz="2800" b="1" i="0" u="none" strike="noStrike" kern="1200" cap="none" spc="-75" normalizeH="0" baseline="0" noProof="0">
                <a:ln>
                  <a:noFill/>
                </a:ln>
                <a:solidFill>
                  <a:prstClr val="black"/>
                </a:solidFill>
                <a:effectLst/>
                <a:uLnTx/>
                <a:uFillTx/>
                <a:latin typeface="Calibri"/>
                <a:ea typeface="+mn-ea"/>
                <a:cs typeface="Calibri"/>
              </a:rPr>
              <a:t> </a:t>
            </a:r>
            <a:r>
              <a:rPr kumimoji="0" sz="2800" b="1" i="0" u="none" strike="noStrike" kern="1200" cap="none" spc="0" normalizeH="0" baseline="0" noProof="0">
                <a:ln>
                  <a:noFill/>
                </a:ln>
                <a:solidFill>
                  <a:prstClr val="black"/>
                </a:solidFill>
                <a:effectLst/>
                <a:uLnTx/>
                <a:uFillTx/>
                <a:latin typeface="Calibri"/>
                <a:ea typeface="+mn-ea"/>
                <a:cs typeface="Calibri"/>
              </a:rPr>
              <a:t>are</a:t>
            </a:r>
            <a:r>
              <a:rPr kumimoji="0" sz="2800" b="1" i="0" u="none" strike="noStrike" kern="1200" cap="none" spc="-40" normalizeH="0" baseline="0" noProof="0">
                <a:ln>
                  <a:noFill/>
                </a:ln>
                <a:solidFill>
                  <a:prstClr val="black"/>
                </a:solidFill>
                <a:effectLst/>
                <a:uLnTx/>
                <a:uFillTx/>
                <a:latin typeface="Calibri"/>
                <a:ea typeface="+mn-ea"/>
                <a:cs typeface="Calibri"/>
              </a:rPr>
              <a:t> </a:t>
            </a:r>
            <a:r>
              <a:rPr kumimoji="0" sz="2800" b="1" i="0" u="none" strike="noStrike" kern="1200" cap="none" spc="5" normalizeH="0" baseline="0" noProof="0">
                <a:ln>
                  <a:noFill/>
                </a:ln>
                <a:solidFill>
                  <a:prstClr val="black"/>
                </a:solidFill>
                <a:effectLst/>
                <a:uLnTx/>
                <a:uFillTx/>
                <a:latin typeface="Calibri"/>
                <a:ea typeface="+mn-ea"/>
                <a:cs typeface="Calibri"/>
              </a:rPr>
              <a:t>mills</a:t>
            </a:r>
            <a:r>
              <a:rPr kumimoji="0" sz="2800" b="1" i="0" u="none" strike="noStrike" kern="1200" cap="none" spc="-85" normalizeH="0" baseline="0" noProof="0">
                <a:ln>
                  <a:noFill/>
                </a:ln>
                <a:solidFill>
                  <a:prstClr val="black"/>
                </a:solidFill>
                <a:effectLst/>
                <a:uLnTx/>
                <a:uFillTx/>
                <a:latin typeface="Calibri"/>
                <a:ea typeface="+mn-ea"/>
                <a:cs typeface="Calibri"/>
              </a:rPr>
              <a:t> </a:t>
            </a:r>
            <a:r>
              <a:rPr kumimoji="0" sz="2800" b="1" i="0" u="none" strike="noStrike" kern="1200" cap="none" spc="0" normalizeH="0" baseline="0" noProof="0">
                <a:ln>
                  <a:noFill/>
                </a:ln>
                <a:solidFill>
                  <a:prstClr val="black"/>
                </a:solidFill>
                <a:effectLst/>
                <a:uLnTx/>
                <a:uFillTx/>
                <a:latin typeface="Calibri"/>
                <a:ea typeface="+mn-ea"/>
                <a:cs typeface="Calibri"/>
              </a:rPr>
              <a:t>calculated?</a:t>
            </a:r>
            <a:endParaRPr kumimoji="0" sz="2800" b="0" i="0" u="none" strike="noStrike" kern="1200" cap="none" spc="0" normalizeH="0" baseline="0" noProof="0">
              <a:ln>
                <a:noFill/>
              </a:ln>
              <a:solidFill>
                <a:prstClr val="black"/>
              </a:solidFill>
              <a:effectLst/>
              <a:uLnTx/>
              <a:uFillTx/>
              <a:latin typeface="Calibri"/>
              <a:ea typeface="+mn-ea"/>
              <a:cs typeface="Calibri"/>
            </a:endParaRPr>
          </a:p>
        </p:txBody>
      </p:sp>
      <p:sp>
        <p:nvSpPr>
          <p:cNvPr id="3" name="object 3"/>
          <p:cNvSpPr txBox="1"/>
          <p:nvPr/>
        </p:nvSpPr>
        <p:spPr>
          <a:xfrm>
            <a:off x="212090" y="1572420"/>
            <a:ext cx="3451860" cy="329565"/>
          </a:xfrm>
          <a:prstGeom prst="rect">
            <a:avLst/>
          </a:prstGeom>
        </p:spPr>
        <p:txBody>
          <a:bodyPr vert="horz" wrap="square" lIns="0" tIns="11430" rIns="0" bIns="0" rtlCol="0">
            <a:spAutoFit/>
          </a:bodyPr>
          <a:lstStyle/>
          <a:p>
            <a:pPr marL="12700" marR="0" lvl="0" indent="0" algn="l" defTabSz="914400" rtl="0" eaLnBrk="1" fontAlgn="auto" latinLnBrk="0" hangingPunct="1">
              <a:lnSpc>
                <a:spcPct val="100000"/>
              </a:lnSpc>
              <a:spcBef>
                <a:spcPts val="90"/>
              </a:spcBef>
              <a:spcAft>
                <a:spcPts val="0"/>
              </a:spcAft>
              <a:buClrTx/>
              <a:buSzTx/>
              <a:buFontTx/>
              <a:buNone/>
              <a:tabLst/>
              <a:defRPr/>
            </a:pPr>
            <a:r>
              <a:rPr kumimoji="0" sz="2000" b="1" i="0" u="none" strike="noStrike" kern="1200" cap="none" spc="-5" normalizeH="0" baseline="0" noProof="0">
                <a:ln>
                  <a:noFill/>
                </a:ln>
                <a:solidFill>
                  <a:prstClr val="black"/>
                </a:solidFill>
                <a:effectLst/>
                <a:uLnTx/>
                <a:uFillTx/>
                <a:latin typeface="Calibri"/>
                <a:ea typeface="+mn-ea"/>
                <a:cs typeface="Calibri"/>
              </a:rPr>
              <a:t>Actual</a:t>
            </a:r>
            <a:r>
              <a:rPr kumimoji="0" sz="2000" b="1" i="0" u="none" strike="noStrike" kern="1200" cap="none" spc="-25" normalizeH="0" baseline="0" noProof="0">
                <a:ln>
                  <a:noFill/>
                </a:ln>
                <a:solidFill>
                  <a:prstClr val="black"/>
                </a:solidFill>
                <a:effectLst/>
                <a:uLnTx/>
                <a:uFillTx/>
                <a:latin typeface="Calibri"/>
                <a:ea typeface="+mn-ea"/>
                <a:cs typeface="Calibri"/>
              </a:rPr>
              <a:t> </a:t>
            </a:r>
            <a:r>
              <a:rPr kumimoji="0" sz="2000" b="1" i="0" u="none" strike="noStrike" kern="1200" cap="none" spc="-30" normalizeH="0" baseline="0" noProof="0">
                <a:ln>
                  <a:noFill/>
                </a:ln>
                <a:solidFill>
                  <a:prstClr val="black"/>
                </a:solidFill>
                <a:effectLst/>
                <a:uLnTx/>
                <a:uFillTx/>
                <a:latin typeface="Calibri"/>
                <a:ea typeface="+mn-ea"/>
                <a:cs typeface="Calibri"/>
              </a:rPr>
              <a:t>Value</a:t>
            </a:r>
            <a:r>
              <a:rPr kumimoji="0" sz="2000" b="1" i="0" u="none" strike="noStrike" kern="1200" cap="none" spc="20" normalizeH="0" baseline="0" noProof="0">
                <a:ln>
                  <a:noFill/>
                </a:ln>
                <a:solidFill>
                  <a:prstClr val="black"/>
                </a:solidFill>
                <a:effectLst/>
                <a:uLnTx/>
                <a:uFillTx/>
                <a:latin typeface="Calibri"/>
                <a:ea typeface="+mn-ea"/>
                <a:cs typeface="Calibri"/>
              </a:rPr>
              <a:t> </a:t>
            </a:r>
            <a:r>
              <a:rPr kumimoji="0" sz="2000" b="1" i="0" u="none" strike="noStrike" kern="1200" cap="none" spc="-5" normalizeH="0" baseline="0" noProof="0">
                <a:ln>
                  <a:noFill/>
                </a:ln>
                <a:solidFill>
                  <a:prstClr val="black"/>
                </a:solidFill>
                <a:effectLst/>
                <a:uLnTx/>
                <a:uFillTx/>
                <a:latin typeface="Calibri"/>
                <a:ea typeface="+mn-ea"/>
                <a:cs typeface="Calibri"/>
              </a:rPr>
              <a:t>of</a:t>
            </a:r>
            <a:r>
              <a:rPr kumimoji="0" sz="2000" b="1" i="0" u="none" strike="noStrike" kern="1200" cap="none" spc="-20" normalizeH="0" baseline="0" noProof="0">
                <a:ln>
                  <a:noFill/>
                </a:ln>
                <a:solidFill>
                  <a:prstClr val="black"/>
                </a:solidFill>
                <a:effectLst/>
                <a:uLnTx/>
                <a:uFillTx/>
                <a:latin typeface="Calibri"/>
                <a:ea typeface="+mn-ea"/>
                <a:cs typeface="Calibri"/>
              </a:rPr>
              <a:t> </a:t>
            </a:r>
            <a:r>
              <a:rPr kumimoji="0" sz="2000" b="1" i="0" u="none" strike="noStrike" kern="1200" cap="none" spc="-5" normalizeH="0" baseline="0" noProof="0">
                <a:ln>
                  <a:noFill/>
                </a:ln>
                <a:solidFill>
                  <a:prstClr val="black"/>
                </a:solidFill>
                <a:effectLst/>
                <a:uLnTx/>
                <a:uFillTx/>
                <a:latin typeface="Calibri"/>
                <a:ea typeface="+mn-ea"/>
                <a:cs typeface="Calibri"/>
              </a:rPr>
              <a:t>Home=</a:t>
            </a:r>
            <a:r>
              <a:rPr kumimoji="0" sz="2000" b="1" i="0" u="none" strike="noStrike" kern="1200" cap="none" spc="5" normalizeH="0" baseline="0" noProof="0">
                <a:ln>
                  <a:noFill/>
                </a:ln>
                <a:solidFill>
                  <a:prstClr val="black"/>
                </a:solidFill>
                <a:effectLst/>
                <a:uLnTx/>
                <a:uFillTx/>
                <a:latin typeface="Calibri"/>
                <a:ea typeface="+mn-ea"/>
                <a:cs typeface="Calibri"/>
              </a:rPr>
              <a:t> </a:t>
            </a:r>
            <a:r>
              <a:rPr kumimoji="0" sz="2000" b="1" i="0" u="none" strike="noStrike" kern="1200" cap="none" spc="-10" normalizeH="0" baseline="0" noProof="0">
                <a:ln>
                  <a:noFill/>
                </a:ln>
                <a:solidFill>
                  <a:prstClr val="black"/>
                </a:solidFill>
                <a:effectLst/>
                <a:uLnTx/>
                <a:uFillTx/>
                <a:latin typeface="Calibri"/>
                <a:ea typeface="+mn-ea"/>
                <a:cs typeface="Calibri"/>
              </a:rPr>
              <a:t>$</a:t>
            </a:r>
            <a:r>
              <a:rPr kumimoji="0" lang="en-US" sz="2000" b="1" i="0" u="none" strike="noStrike" kern="1200" cap="none" spc="-10" normalizeH="0" baseline="0" noProof="0">
                <a:ln>
                  <a:noFill/>
                </a:ln>
                <a:solidFill>
                  <a:prstClr val="black"/>
                </a:solidFill>
                <a:effectLst/>
                <a:uLnTx/>
                <a:uFillTx/>
                <a:latin typeface="Calibri"/>
                <a:ea typeface="+mn-ea"/>
                <a:cs typeface="Calibri"/>
              </a:rPr>
              <a:t>3</a:t>
            </a:r>
            <a:r>
              <a:rPr kumimoji="0" sz="2000" b="1" i="0" u="none" strike="noStrike" kern="1200" cap="none" spc="-10" normalizeH="0" baseline="0" noProof="0">
                <a:ln>
                  <a:noFill/>
                </a:ln>
                <a:solidFill>
                  <a:prstClr val="black"/>
                </a:solidFill>
                <a:effectLst/>
                <a:uLnTx/>
                <a:uFillTx/>
                <a:latin typeface="Calibri"/>
                <a:ea typeface="+mn-ea"/>
                <a:cs typeface="Calibri"/>
              </a:rPr>
              <a:t>00,000</a:t>
            </a:r>
            <a:endParaRPr kumimoji="0" sz="2000" b="0" i="0" u="none" strike="noStrike" kern="1200" cap="none" spc="0" normalizeH="0" baseline="0" noProof="0">
              <a:ln>
                <a:noFill/>
              </a:ln>
              <a:solidFill>
                <a:prstClr val="black"/>
              </a:solidFill>
              <a:effectLst/>
              <a:uLnTx/>
              <a:uFillTx/>
              <a:latin typeface="Calibri"/>
              <a:ea typeface="+mn-ea"/>
              <a:cs typeface="Calibri"/>
            </a:endParaRPr>
          </a:p>
        </p:txBody>
      </p:sp>
      <p:sp>
        <p:nvSpPr>
          <p:cNvPr id="4" name="object 4"/>
          <p:cNvSpPr txBox="1"/>
          <p:nvPr/>
        </p:nvSpPr>
        <p:spPr>
          <a:xfrm>
            <a:off x="212090" y="2307085"/>
            <a:ext cx="3685540" cy="603250"/>
          </a:xfrm>
          <a:prstGeom prst="rect">
            <a:avLst/>
          </a:prstGeom>
        </p:spPr>
        <p:txBody>
          <a:bodyPr vert="horz" wrap="square" lIns="0" tIns="11430" rIns="0" bIns="0" rtlCol="0" anchor="t">
            <a:spAutoFit/>
          </a:bodyPr>
          <a:lstStyle/>
          <a:p>
            <a:pPr marL="12700" marR="0" lvl="0" indent="0" algn="l" defTabSz="914400" rtl="0" eaLnBrk="1" fontAlgn="auto" latinLnBrk="0" hangingPunct="1">
              <a:lnSpc>
                <a:spcPts val="2280"/>
              </a:lnSpc>
              <a:spcBef>
                <a:spcPts val="90"/>
              </a:spcBef>
              <a:spcAft>
                <a:spcPts val="0"/>
              </a:spcAft>
              <a:buClrTx/>
              <a:buSzTx/>
              <a:buFontTx/>
              <a:buNone/>
              <a:tabLst/>
              <a:defRPr/>
            </a:pPr>
            <a:r>
              <a:rPr kumimoji="0" sz="2000" b="1" i="0" u="none" strike="noStrike" kern="1200" cap="none" spc="-10" normalizeH="0" baseline="0" noProof="0">
                <a:ln>
                  <a:noFill/>
                </a:ln>
                <a:solidFill>
                  <a:prstClr val="black"/>
                </a:solidFill>
                <a:effectLst/>
                <a:uLnTx/>
                <a:uFillTx/>
                <a:latin typeface="Calibri"/>
                <a:ea typeface="+mn-ea"/>
                <a:cs typeface="Calibri"/>
              </a:rPr>
              <a:t>Residential</a:t>
            </a:r>
            <a:r>
              <a:rPr kumimoji="0" sz="2000" b="1" i="0" u="none" strike="noStrike" kern="1200" cap="none" spc="10" normalizeH="0" baseline="0" noProof="0">
                <a:ln>
                  <a:noFill/>
                </a:ln>
                <a:solidFill>
                  <a:prstClr val="black"/>
                </a:solidFill>
                <a:effectLst/>
                <a:uLnTx/>
                <a:uFillTx/>
                <a:latin typeface="Calibri"/>
                <a:ea typeface="+mn-ea"/>
                <a:cs typeface="Calibri"/>
              </a:rPr>
              <a:t> </a:t>
            </a:r>
            <a:r>
              <a:rPr kumimoji="0" sz="2000" b="1" i="0" u="none" strike="noStrike" kern="1200" cap="none" spc="-10" normalizeH="0" baseline="0" noProof="0">
                <a:ln>
                  <a:noFill/>
                </a:ln>
                <a:solidFill>
                  <a:prstClr val="black"/>
                </a:solidFill>
                <a:effectLst/>
                <a:uLnTx/>
                <a:uFillTx/>
                <a:latin typeface="Calibri"/>
                <a:ea typeface="+mn-ea"/>
                <a:cs typeface="Calibri"/>
              </a:rPr>
              <a:t>Assessment</a:t>
            </a:r>
            <a:r>
              <a:rPr kumimoji="0" sz="2000" b="1" i="0" u="none" strike="noStrike" kern="1200" cap="none" spc="25" normalizeH="0" baseline="0" noProof="0">
                <a:ln>
                  <a:noFill/>
                </a:ln>
                <a:solidFill>
                  <a:prstClr val="black"/>
                </a:solidFill>
                <a:effectLst/>
                <a:uLnTx/>
                <a:uFillTx/>
                <a:latin typeface="Calibri"/>
                <a:ea typeface="+mn-ea"/>
                <a:cs typeface="Calibri"/>
              </a:rPr>
              <a:t> </a:t>
            </a:r>
            <a:r>
              <a:rPr kumimoji="0" sz="2000" b="1" i="0" u="none" strike="noStrike" kern="1200" cap="none" spc="-15" normalizeH="0" baseline="0" noProof="0">
                <a:ln>
                  <a:noFill/>
                </a:ln>
                <a:solidFill>
                  <a:prstClr val="black"/>
                </a:solidFill>
                <a:effectLst/>
                <a:uLnTx/>
                <a:uFillTx/>
                <a:latin typeface="Calibri"/>
                <a:ea typeface="+mn-ea"/>
                <a:cs typeface="Calibri"/>
              </a:rPr>
              <a:t>Rate</a:t>
            </a:r>
            <a:r>
              <a:rPr kumimoji="0" sz="2000" b="1" i="0" u="none" strike="noStrike" kern="1200" cap="none" spc="5" normalizeH="0" baseline="0" noProof="0">
                <a:ln>
                  <a:noFill/>
                </a:ln>
                <a:solidFill>
                  <a:prstClr val="black"/>
                </a:solidFill>
                <a:effectLst/>
                <a:uLnTx/>
                <a:uFillTx/>
                <a:latin typeface="Calibri"/>
                <a:ea typeface="+mn-ea"/>
                <a:cs typeface="Calibri"/>
              </a:rPr>
              <a:t> </a:t>
            </a:r>
            <a:r>
              <a:rPr kumimoji="0" sz="2000" b="1" i="0" u="none" strike="noStrike" kern="1200" cap="none" spc="-5" normalizeH="0" baseline="0" noProof="0">
                <a:ln>
                  <a:noFill/>
                </a:ln>
                <a:solidFill>
                  <a:prstClr val="black"/>
                </a:solidFill>
                <a:effectLst/>
                <a:uLnTx/>
                <a:uFillTx/>
                <a:latin typeface="Calibri"/>
                <a:ea typeface="+mn-ea"/>
                <a:cs typeface="Calibri"/>
              </a:rPr>
              <a:t>(RAR)</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12700" marR="0" lvl="0" indent="0" algn="l" defTabSz="914400" rtl="0" eaLnBrk="1" fontAlgn="auto" latinLnBrk="0" hangingPunct="1">
              <a:lnSpc>
                <a:spcPts val="2280"/>
              </a:lnSpc>
              <a:spcBef>
                <a:spcPts val="0"/>
              </a:spcBef>
              <a:spcAft>
                <a:spcPts val="0"/>
              </a:spcAft>
              <a:buClrTx/>
              <a:buSzTx/>
              <a:buFontTx/>
              <a:buNone/>
              <a:tabLst/>
              <a:defRPr/>
            </a:pPr>
            <a:r>
              <a:rPr kumimoji="0" sz="2000" b="1" i="0" u="none" strike="noStrike" kern="1200" cap="none" spc="-5" normalizeH="0" baseline="0" noProof="0">
                <a:ln>
                  <a:noFill/>
                </a:ln>
                <a:solidFill>
                  <a:prstClr val="black"/>
                </a:solidFill>
                <a:effectLst/>
                <a:uLnTx/>
                <a:uFillTx/>
                <a:latin typeface="Calibri"/>
                <a:ea typeface="+mn-ea"/>
                <a:cs typeface="Calibri"/>
              </a:rPr>
              <a:t>=</a:t>
            </a:r>
            <a:r>
              <a:rPr kumimoji="0" lang="en-US" sz="2000" b="1" i="0" u="none" strike="noStrike" kern="1200" cap="none" spc="-45" normalizeH="0" baseline="0" noProof="0">
                <a:ln>
                  <a:noFill/>
                </a:ln>
                <a:solidFill>
                  <a:prstClr val="black"/>
                </a:solidFill>
                <a:effectLst/>
                <a:uLnTx/>
                <a:uFillTx/>
                <a:latin typeface="Calibri"/>
                <a:ea typeface="+mn-ea"/>
                <a:cs typeface="Calibri"/>
              </a:rPr>
              <a:t> 6.7%</a:t>
            </a:r>
            <a:endParaRPr kumimoji="0" sz="2000" b="0" i="0" u="none" strike="noStrike" kern="1200" cap="none" spc="0" normalizeH="0" baseline="0" noProof="0">
              <a:ln>
                <a:noFill/>
              </a:ln>
              <a:solidFill>
                <a:prstClr val="black"/>
              </a:solidFill>
              <a:effectLst/>
              <a:uLnTx/>
              <a:uFillTx/>
              <a:latin typeface="Calibri"/>
              <a:ea typeface="+mn-ea"/>
              <a:cs typeface="Calibri"/>
            </a:endParaRPr>
          </a:p>
        </p:txBody>
      </p:sp>
      <p:sp>
        <p:nvSpPr>
          <p:cNvPr id="5" name="object 5"/>
          <p:cNvSpPr txBox="1"/>
          <p:nvPr/>
        </p:nvSpPr>
        <p:spPr>
          <a:xfrm>
            <a:off x="212090" y="3315985"/>
            <a:ext cx="2138680" cy="329565"/>
          </a:xfrm>
          <a:prstGeom prst="rect">
            <a:avLst/>
          </a:prstGeom>
        </p:spPr>
        <p:txBody>
          <a:bodyPr vert="horz" wrap="square" lIns="0" tIns="11430" rIns="0" bIns="0" rtlCol="0">
            <a:spAutoFit/>
          </a:bodyPr>
          <a:lstStyle/>
          <a:p>
            <a:pPr marL="12700" marR="0" lvl="0" indent="0" algn="l" defTabSz="914400" rtl="0" eaLnBrk="1" fontAlgn="auto" latinLnBrk="0" hangingPunct="1">
              <a:lnSpc>
                <a:spcPct val="100000"/>
              </a:lnSpc>
              <a:spcBef>
                <a:spcPts val="90"/>
              </a:spcBef>
              <a:spcAft>
                <a:spcPts val="0"/>
              </a:spcAft>
              <a:buClrTx/>
              <a:buSzTx/>
              <a:buFontTx/>
              <a:buNone/>
              <a:tabLst/>
              <a:defRPr/>
            </a:pPr>
            <a:r>
              <a:rPr kumimoji="0" sz="2000" b="1" i="0" u="none" strike="noStrike" kern="1200" cap="none" spc="-5" normalizeH="0" baseline="0" noProof="0">
                <a:ln>
                  <a:noFill/>
                </a:ln>
                <a:solidFill>
                  <a:prstClr val="black"/>
                </a:solidFill>
                <a:effectLst/>
                <a:uLnTx/>
                <a:uFillTx/>
                <a:latin typeface="Calibri"/>
                <a:ea typeface="+mn-ea"/>
                <a:cs typeface="Calibri"/>
              </a:rPr>
              <a:t>Home</a:t>
            </a:r>
            <a:r>
              <a:rPr kumimoji="0" sz="2000" b="1" i="0" u="none" strike="noStrike" kern="1200" cap="none" spc="-10" normalizeH="0" baseline="0" noProof="0">
                <a:ln>
                  <a:noFill/>
                </a:ln>
                <a:solidFill>
                  <a:prstClr val="black"/>
                </a:solidFill>
                <a:effectLst/>
                <a:uLnTx/>
                <a:uFillTx/>
                <a:latin typeface="Calibri"/>
                <a:ea typeface="+mn-ea"/>
                <a:cs typeface="Calibri"/>
              </a:rPr>
              <a:t> </a:t>
            </a:r>
            <a:r>
              <a:rPr kumimoji="0" sz="2000" b="1" i="0" u="none" strike="noStrike" kern="1200" cap="none" spc="-15" normalizeH="0" baseline="0" noProof="0">
                <a:ln>
                  <a:noFill/>
                </a:ln>
                <a:solidFill>
                  <a:prstClr val="black"/>
                </a:solidFill>
                <a:effectLst/>
                <a:uLnTx/>
                <a:uFillTx/>
                <a:latin typeface="Calibri"/>
                <a:ea typeface="+mn-ea"/>
                <a:cs typeface="Calibri"/>
              </a:rPr>
              <a:t>value</a:t>
            </a:r>
            <a:r>
              <a:rPr kumimoji="0" sz="2000" b="1" i="0" u="none" strike="noStrike" kern="1200" cap="none" spc="15" normalizeH="0" baseline="0" noProof="0">
                <a:ln>
                  <a:noFill/>
                </a:ln>
                <a:solidFill>
                  <a:prstClr val="black"/>
                </a:solidFill>
                <a:effectLst/>
                <a:uLnTx/>
                <a:uFillTx/>
                <a:latin typeface="Calibri"/>
                <a:ea typeface="+mn-ea"/>
                <a:cs typeface="Calibri"/>
              </a:rPr>
              <a:t> </a:t>
            </a:r>
            <a:r>
              <a:rPr kumimoji="0" sz="2000" b="1" i="0" u="none" strike="noStrike" kern="1200" cap="none" spc="-5" normalizeH="0" baseline="0" noProof="0">
                <a:ln>
                  <a:noFill/>
                </a:ln>
                <a:solidFill>
                  <a:prstClr val="black"/>
                </a:solidFill>
                <a:effectLst/>
                <a:uLnTx/>
                <a:uFillTx/>
                <a:latin typeface="Calibri"/>
                <a:ea typeface="+mn-ea"/>
                <a:cs typeface="Calibri"/>
              </a:rPr>
              <a:t>x</a:t>
            </a:r>
            <a:r>
              <a:rPr kumimoji="0" sz="2000" b="1" i="0" u="none" strike="noStrike" kern="1200" cap="none" spc="-15" normalizeH="0" baseline="0" noProof="0">
                <a:ln>
                  <a:noFill/>
                </a:ln>
                <a:solidFill>
                  <a:prstClr val="black"/>
                </a:solidFill>
                <a:effectLst/>
                <a:uLnTx/>
                <a:uFillTx/>
                <a:latin typeface="Calibri"/>
                <a:ea typeface="+mn-ea"/>
                <a:cs typeface="Calibri"/>
              </a:rPr>
              <a:t> </a:t>
            </a:r>
            <a:r>
              <a:rPr kumimoji="0" sz="2000" b="1" i="0" u="none" strike="noStrike" kern="1200" cap="none" spc="-10" normalizeH="0" baseline="0" noProof="0">
                <a:ln>
                  <a:noFill/>
                </a:ln>
                <a:solidFill>
                  <a:prstClr val="black"/>
                </a:solidFill>
                <a:effectLst/>
                <a:uLnTx/>
                <a:uFillTx/>
                <a:latin typeface="Calibri"/>
                <a:ea typeface="+mn-ea"/>
                <a:cs typeface="Calibri"/>
              </a:rPr>
              <a:t>RAR</a:t>
            </a:r>
            <a:r>
              <a:rPr kumimoji="0" sz="2000" b="1" i="0" u="none" strike="noStrike" kern="1200" cap="none" spc="-5" normalizeH="0" baseline="0" noProof="0">
                <a:ln>
                  <a:noFill/>
                </a:ln>
                <a:solidFill>
                  <a:prstClr val="black"/>
                </a:solidFill>
                <a:effectLst/>
                <a:uLnTx/>
                <a:uFillTx/>
                <a:latin typeface="Calibri"/>
                <a:ea typeface="+mn-ea"/>
                <a:cs typeface="Calibri"/>
              </a:rPr>
              <a:t> =</a:t>
            </a:r>
            <a:endParaRPr kumimoji="0" sz="2000" b="0" i="0" u="none" strike="noStrike" kern="1200" cap="none" spc="0" normalizeH="0" baseline="0" noProof="0">
              <a:ln>
                <a:noFill/>
              </a:ln>
              <a:solidFill>
                <a:prstClr val="black"/>
              </a:solidFill>
              <a:effectLst/>
              <a:uLnTx/>
              <a:uFillTx/>
              <a:latin typeface="Calibri"/>
              <a:ea typeface="+mn-ea"/>
              <a:cs typeface="Calibri"/>
            </a:endParaRPr>
          </a:p>
        </p:txBody>
      </p:sp>
      <p:sp>
        <p:nvSpPr>
          <p:cNvPr id="6" name="object 6"/>
          <p:cNvSpPr txBox="1"/>
          <p:nvPr/>
        </p:nvSpPr>
        <p:spPr>
          <a:xfrm>
            <a:off x="212090" y="4050651"/>
            <a:ext cx="3211830" cy="319318"/>
          </a:xfrm>
          <a:prstGeom prst="rect">
            <a:avLst/>
          </a:prstGeom>
        </p:spPr>
        <p:txBody>
          <a:bodyPr vert="horz" wrap="square" lIns="0" tIns="11430" rIns="0" bIns="0" rtlCol="0" anchor="t">
            <a:spAutoFit/>
          </a:bodyPr>
          <a:lstStyle/>
          <a:p>
            <a:pPr marL="12700" marR="0" lvl="0" indent="0" algn="l" defTabSz="914400" rtl="0" eaLnBrk="1" fontAlgn="auto" latinLnBrk="0" hangingPunct="1">
              <a:lnSpc>
                <a:spcPct val="100000"/>
              </a:lnSpc>
              <a:spcBef>
                <a:spcPts val="90"/>
              </a:spcBef>
              <a:spcAft>
                <a:spcPts val="0"/>
              </a:spcAft>
              <a:buClrTx/>
              <a:buSzTx/>
              <a:buFontTx/>
              <a:buNone/>
              <a:tabLst/>
              <a:defRPr/>
            </a:pPr>
            <a:r>
              <a:rPr kumimoji="0" sz="2000" b="1" i="0" u="none" strike="noStrike" kern="1200" cap="none" spc="-45" normalizeH="0" baseline="0" noProof="0">
                <a:ln>
                  <a:noFill/>
                </a:ln>
                <a:solidFill>
                  <a:prstClr val="black"/>
                </a:solidFill>
                <a:effectLst/>
                <a:uLnTx/>
                <a:uFillTx/>
                <a:latin typeface="Calibri"/>
                <a:ea typeface="+mn-ea"/>
                <a:cs typeface="Calibri"/>
              </a:rPr>
              <a:t>Total</a:t>
            </a:r>
            <a:r>
              <a:rPr kumimoji="0" sz="2000" b="1" i="0" u="none" strike="noStrike" kern="1200" cap="none" spc="-25" normalizeH="0" baseline="0" noProof="0">
                <a:ln>
                  <a:noFill/>
                </a:ln>
                <a:solidFill>
                  <a:prstClr val="black"/>
                </a:solidFill>
                <a:effectLst/>
                <a:uLnTx/>
                <a:uFillTx/>
                <a:latin typeface="Calibri"/>
                <a:ea typeface="+mn-ea"/>
                <a:cs typeface="Calibri"/>
              </a:rPr>
              <a:t> </a:t>
            </a:r>
            <a:r>
              <a:rPr kumimoji="0" sz="2000" b="1" i="0" u="none" strike="noStrike" kern="1200" cap="none" spc="-10" normalizeH="0" baseline="0" noProof="0">
                <a:ln>
                  <a:noFill/>
                </a:ln>
                <a:solidFill>
                  <a:prstClr val="black"/>
                </a:solidFill>
                <a:effectLst/>
                <a:uLnTx/>
                <a:uFillTx/>
                <a:latin typeface="Calibri"/>
                <a:ea typeface="+mn-ea"/>
                <a:cs typeface="Calibri"/>
              </a:rPr>
              <a:t>Assessed</a:t>
            </a:r>
            <a:r>
              <a:rPr kumimoji="0" sz="2000" b="1" i="0" u="none" strike="noStrike" kern="1200" cap="none" spc="50" normalizeH="0" baseline="0" noProof="0">
                <a:ln>
                  <a:noFill/>
                </a:ln>
                <a:solidFill>
                  <a:prstClr val="black"/>
                </a:solidFill>
                <a:effectLst/>
                <a:uLnTx/>
                <a:uFillTx/>
                <a:latin typeface="Calibri"/>
                <a:ea typeface="+mn-ea"/>
                <a:cs typeface="Calibri"/>
              </a:rPr>
              <a:t> </a:t>
            </a:r>
            <a:r>
              <a:rPr kumimoji="0" sz="2000" b="1" i="0" u="none" strike="noStrike" kern="1200" cap="none" spc="-25" normalizeH="0" baseline="0" noProof="0">
                <a:ln>
                  <a:noFill/>
                </a:ln>
                <a:solidFill>
                  <a:prstClr val="black"/>
                </a:solidFill>
                <a:effectLst/>
                <a:uLnTx/>
                <a:uFillTx/>
                <a:latin typeface="Calibri"/>
                <a:ea typeface="+mn-ea"/>
                <a:cs typeface="Calibri"/>
              </a:rPr>
              <a:t>Value=</a:t>
            </a:r>
            <a:r>
              <a:rPr kumimoji="0" sz="2000" b="1" i="0" u="none" strike="noStrike" kern="1200" cap="none" spc="0" normalizeH="0" baseline="0" noProof="0">
                <a:ln>
                  <a:noFill/>
                </a:ln>
                <a:solidFill>
                  <a:prstClr val="black"/>
                </a:solidFill>
                <a:effectLst/>
                <a:uLnTx/>
                <a:uFillTx/>
                <a:latin typeface="Calibri"/>
                <a:ea typeface="+mn-ea"/>
                <a:cs typeface="Calibri"/>
              </a:rPr>
              <a:t> </a:t>
            </a:r>
            <a:r>
              <a:rPr kumimoji="0" sz="2000" b="1" i="0" u="none" strike="noStrike" kern="1200" cap="none" spc="-10" normalizeH="0" baseline="0" noProof="0">
                <a:ln>
                  <a:noFill/>
                </a:ln>
                <a:solidFill>
                  <a:prstClr val="black"/>
                </a:solidFill>
                <a:effectLst/>
                <a:uLnTx/>
                <a:uFillTx/>
                <a:latin typeface="Calibri"/>
                <a:ea typeface="+mn-ea"/>
                <a:cs typeface="Calibri"/>
              </a:rPr>
              <a:t>$</a:t>
            </a:r>
            <a:r>
              <a:rPr kumimoji="0" lang="en-US" sz="2000" b="1" i="0" u="none" strike="noStrike" kern="1200" cap="none" spc="-10" normalizeH="0" baseline="0" noProof="0">
                <a:ln>
                  <a:noFill/>
                </a:ln>
                <a:solidFill>
                  <a:prstClr val="black"/>
                </a:solidFill>
                <a:effectLst/>
                <a:uLnTx/>
                <a:uFillTx/>
                <a:latin typeface="Calibri"/>
                <a:ea typeface="+mn-ea"/>
                <a:cs typeface="Calibri"/>
              </a:rPr>
              <a:t>20,100</a:t>
            </a:r>
          </a:p>
        </p:txBody>
      </p:sp>
      <p:sp>
        <p:nvSpPr>
          <p:cNvPr id="7" name="object 7"/>
          <p:cNvSpPr txBox="1"/>
          <p:nvPr/>
        </p:nvSpPr>
        <p:spPr>
          <a:xfrm>
            <a:off x="212090" y="4785316"/>
            <a:ext cx="3471545" cy="877569"/>
          </a:xfrm>
          <a:prstGeom prst="rect">
            <a:avLst/>
          </a:prstGeom>
        </p:spPr>
        <p:txBody>
          <a:bodyPr vert="horz" wrap="square" lIns="0" tIns="46355" rIns="0" bIns="0" rtlCol="0">
            <a:spAutoFit/>
          </a:bodyPr>
          <a:lstStyle/>
          <a:p>
            <a:pPr marL="12700" marR="5080" lvl="0" indent="0" algn="l" defTabSz="914400" rtl="0" eaLnBrk="1" fontAlgn="auto" latinLnBrk="0" hangingPunct="1">
              <a:lnSpc>
                <a:spcPts val="2160"/>
              </a:lnSpc>
              <a:spcBef>
                <a:spcPts val="365"/>
              </a:spcBef>
              <a:spcAft>
                <a:spcPts val="0"/>
              </a:spcAft>
              <a:buClrTx/>
              <a:buSzTx/>
              <a:buFontTx/>
              <a:buNone/>
              <a:tabLst/>
              <a:defRPr/>
            </a:pPr>
            <a:r>
              <a:rPr kumimoji="0" sz="2000" b="1" i="0" u="none" strike="noStrike" kern="1200" cap="none" spc="-45" normalizeH="0" baseline="0" noProof="0">
                <a:ln>
                  <a:noFill/>
                </a:ln>
                <a:solidFill>
                  <a:prstClr val="black"/>
                </a:solidFill>
                <a:effectLst/>
                <a:uLnTx/>
                <a:uFillTx/>
                <a:latin typeface="Calibri"/>
                <a:ea typeface="+mn-ea"/>
                <a:cs typeface="Calibri"/>
              </a:rPr>
              <a:t>Total</a:t>
            </a:r>
            <a:r>
              <a:rPr kumimoji="0" sz="2000" b="1" i="0" u="none" strike="noStrike" kern="1200" cap="none" spc="-5" normalizeH="0" baseline="0" noProof="0">
                <a:ln>
                  <a:noFill/>
                </a:ln>
                <a:solidFill>
                  <a:prstClr val="black"/>
                </a:solidFill>
                <a:effectLst/>
                <a:uLnTx/>
                <a:uFillTx/>
                <a:latin typeface="Calibri"/>
                <a:ea typeface="+mn-ea"/>
                <a:cs typeface="Calibri"/>
              </a:rPr>
              <a:t> </a:t>
            </a:r>
            <a:r>
              <a:rPr kumimoji="0" sz="2000" b="1" i="0" u="none" strike="noStrike" kern="1200" cap="none" spc="-10" normalizeH="0" baseline="0" noProof="0">
                <a:ln>
                  <a:noFill/>
                </a:ln>
                <a:solidFill>
                  <a:prstClr val="black"/>
                </a:solidFill>
                <a:effectLst/>
                <a:uLnTx/>
                <a:uFillTx/>
                <a:latin typeface="Calibri"/>
                <a:ea typeface="+mn-ea"/>
                <a:cs typeface="Calibri"/>
              </a:rPr>
              <a:t>Assessed</a:t>
            </a:r>
            <a:r>
              <a:rPr kumimoji="0" sz="2000" b="1" i="0" u="none" strike="noStrike" kern="1200" cap="none" spc="60" normalizeH="0" baseline="0" noProof="0">
                <a:ln>
                  <a:noFill/>
                </a:ln>
                <a:solidFill>
                  <a:prstClr val="black"/>
                </a:solidFill>
                <a:effectLst/>
                <a:uLnTx/>
                <a:uFillTx/>
                <a:latin typeface="Calibri"/>
                <a:ea typeface="+mn-ea"/>
                <a:cs typeface="Calibri"/>
              </a:rPr>
              <a:t> </a:t>
            </a:r>
            <a:r>
              <a:rPr kumimoji="0" sz="2000" b="1" i="0" u="none" strike="noStrike" kern="1200" cap="none" spc="-15" normalizeH="0" baseline="0" noProof="0">
                <a:ln>
                  <a:noFill/>
                </a:ln>
                <a:solidFill>
                  <a:prstClr val="black"/>
                </a:solidFill>
                <a:effectLst/>
                <a:uLnTx/>
                <a:uFillTx/>
                <a:latin typeface="Calibri"/>
                <a:ea typeface="+mn-ea"/>
                <a:cs typeface="Calibri"/>
              </a:rPr>
              <a:t>value</a:t>
            </a:r>
            <a:r>
              <a:rPr kumimoji="0" sz="2000" b="1" i="0" u="none" strike="noStrike" kern="1200" cap="none" spc="5" normalizeH="0" baseline="0" noProof="0">
                <a:ln>
                  <a:noFill/>
                </a:ln>
                <a:solidFill>
                  <a:prstClr val="black"/>
                </a:solidFill>
                <a:effectLst/>
                <a:uLnTx/>
                <a:uFillTx/>
                <a:latin typeface="Calibri"/>
                <a:ea typeface="+mn-ea"/>
                <a:cs typeface="Calibri"/>
              </a:rPr>
              <a:t> </a:t>
            </a:r>
            <a:r>
              <a:rPr kumimoji="0" sz="2000" b="1" i="0" u="none" strike="noStrike" kern="1200" cap="none" spc="-5" normalizeH="0" baseline="0" noProof="0">
                <a:ln>
                  <a:noFill/>
                </a:ln>
                <a:solidFill>
                  <a:prstClr val="black"/>
                </a:solidFill>
                <a:effectLst/>
                <a:uLnTx/>
                <a:uFillTx/>
                <a:latin typeface="Calibri"/>
                <a:ea typeface="+mn-ea"/>
                <a:cs typeface="Calibri"/>
              </a:rPr>
              <a:t>x</a:t>
            </a:r>
            <a:r>
              <a:rPr kumimoji="0" sz="2000" b="1" i="0" u="none" strike="noStrike" kern="1200" cap="none" spc="0" normalizeH="0" baseline="0" noProof="0">
                <a:ln>
                  <a:noFill/>
                </a:ln>
                <a:solidFill>
                  <a:prstClr val="black"/>
                </a:solidFill>
                <a:effectLst/>
                <a:uLnTx/>
                <a:uFillTx/>
                <a:latin typeface="Calibri"/>
                <a:ea typeface="+mn-ea"/>
                <a:cs typeface="Calibri"/>
              </a:rPr>
              <a:t> </a:t>
            </a:r>
            <a:r>
              <a:rPr kumimoji="0" sz="2000" b="1" i="0" u="none" strike="noStrike" kern="1200" cap="none" spc="-10" normalizeH="0" baseline="0" noProof="0">
                <a:ln>
                  <a:noFill/>
                </a:ln>
                <a:solidFill>
                  <a:prstClr val="black"/>
                </a:solidFill>
                <a:effectLst/>
                <a:uLnTx/>
                <a:uFillTx/>
                <a:latin typeface="Calibri"/>
                <a:ea typeface="+mn-ea"/>
                <a:cs typeface="Calibri"/>
              </a:rPr>
              <a:t>mill</a:t>
            </a:r>
            <a:r>
              <a:rPr kumimoji="0" sz="2000" b="1" i="0" u="none" strike="noStrike" kern="1200" cap="none" spc="20" normalizeH="0" baseline="0" noProof="0">
                <a:ln>
                  <a:noFill/>
                </a:ln>
                <a:solidFill>
                  <a:prstClr val="black"/>
                </a:solidFill>
                <a:effectLst/>
                <a:uLnTx/>
                <a:uFillTx/>
                <a:latin typeface="Calibri"/>
                <a:ea typeface="+mn-ea"/>
                <a:cs typeface="Calibri"/>
              </a:rPr>
              <a:t> </a:t>
            </a:r>
            <a:r>
              <a:rPr kumimoji="0" sz="2000" b="1" i="0" u="none" strike="noStrike" kern="1200" cap="none" spc="-5" normalizeH="0" baseline="0" noProof="0">
                <a:ln>
                  <a:noFill/>
                </a:ln>
                <a:solidFill>
                  <a:prstClr val="black"/>
                </a:solidFill>
                <a:effectLst/>
                <a:uLnTx/>
                <a:uFillTx/>
                <a:latin typeface="Calibri"/>
                <a:ea typeface="+mn-ea"/>
                <a:cs typeface="Calibri"/>
              </a:rPr>
              <a:t>levy = </a:t>
            </a:r>
            <a:r>
              <a:rPr kumimoji="0" sz="2000" b="1" i="0" u="none" strike="noStrike" kern="1200" cap="none" spc="-440" normalizeH="0" baseline="0" noProof="0">
                <a:ln>
                  <a:noFill/>
                </a:ln>
                <a:solidFill>
                  <a:prstClr val="black"/>
                </a:solidFill>
                <a:effectLst/>
                <a:uLnTx/>
                <a:uFillTx/>
                <a:latin typeface="Calibri"/>
                <a:ea typeface="+mn-ea"/>
                <a:cs typeface="Calibri"/>
              </a:rPr>
              <a:t> </a:t>
            </a:r>
            <a:r>
              <a:rPr kumimoji="0" sz="2000" b="1" i="0" u="none" strike="noStrike" kern="1200" cap="none" spc="-25" normalizeH="0" baseline="0" noProof="0">
                <a:ln>
                  <a:noFill/>
                </a:ln>
                <a:solidFill>
                  <a:prstClr val="black"/>
                </a:solidFill>
                <a:effectLst/>
                <a:uLnTx/>
                <a:uFillTx/>
                <a:latin typeface="Calibri"/>
                <a:ea typeface="+mn-ea"/>
                <a:cs typeface="Calibri"/>
              </a:rPr>
              <a:t>taxes</a:t>
            </a:r>
            <a:r>
              <a:rPr kumimoji="0" sz="2000" b="1" i="0" u="none" strike="noStrike" kern="1200" cap="none" spc="15" normalizeH="0" baseline="0" noProof="0">
                <a:ln>
                  <a:noFill/>
                </a:ln>
                <a:solidFill>
                  <a:prstClr val="black"/>
                </a:solidFill>
                <a:effectLst/>
                <a:uLnTx/>
                <a:uFillTx/>
                <a:latin typeface="Calibri"/>
                <a:ea typeface="+mn-ea"/>
                <a:cs typeface="Calibri"/>
              </a:rPr>
              <a:t> </a:t>
            </a:r>
            <a:r>
              <a:rPr kumimoji="0" sz="2000" b="1" i="0" u="none" strike="noStrike" kern="1200" cap="none" spc="-5" normalizeH="0" baseline="0" noProof="0">
                <a:ln>
                  <a:noFill/>
                </a:ln>
                <a:solidFill>
                  <a:prstClr val="black"/>
                </a:solidFill>
                <a:effectLst/>
                <a:uLnTx/>
                <a:uFillTx/>
                <a:latin typeface="Calibri"/>
                <a:ea typeface="+mn-ea"/>
                <a:cs typeface="Calibri"/>
              </a:rPr>
              <a:t>paid</a:t>
            </a:r>
            <a:r>
              <a:rPr kumimoji="0" sz="2000" b="1" i="0" u="none" strike="noStrike" kern="1200" cap="none" spc="10" normalizeH="0" baseline="0" noProof="0">
                <a:ln>
                  <a:noFill/>
                </a:ln>
                <a:solidFill>
                  <a:prstClr val="black"/>
                </a:solidFill>
                <a:effectLst/>
                <a:uLnTx/>
                <a:uFillTx/>
                <a:latin typeface="Calibri"/>
                <a:ea typeface="+mn-ea"/>
                <a:cs typeface="Calibri"/>
              </a:rPr>
              <a:t> </a:t>
            </a:r>
            <a:r>
              <a:rPr kumimoji="0" sz="2000" b="1" i="0" u="none" strike="noStrike" kern="1200" cap="none" spc="-5" normalizeH="0" baseline="0" noProof="0">
                <a:ln>
                  <a:noFill/>
                </a:ln>
                <a:solidFill>
                  <a:prstClr val="black"/>
                </a:solidFill>
                <a:effectLst/>
                <a:uLnTx/>
                <a:uFillTx/>
                <a:latin typeface="Calibri"/>
                <a:ea typeface="+mn-ea"/>
                <a:cs typeface="Calibri"/>
              </a:rPr>
              <a:t>(mill</a:t>
            </a:r>
            <a:r>
              <a:rPr kumimoji="0" sz="2000" b="1" i="0" u="none" strike="noStrike" kern="1200" cap="none" spc="-10" normalizeH="0" baseline="0" noProof="0">
                <a:ln>
                  <a:noFill/>
                </a:ln>
                <a:solidFill>
                  <a:prstClr val="black"/>
                </a:solidFill>
                <a:effectLst/>
                <a:uLnTx/>
                <a:uFillTx/>
                <a:latin typeface="Calibri"/>
                <a:ea typeface="+mn-ea"/>
                <a:cs typeface="Calibri"/>
              </a:rPr>
              <a:t> levies</a:t>
            </a:r>
            <a:r>
              <a:rPr kumimoji="0" sz="2000" b="1" i="0" u="none" strike="noStrike" kern="1200" cap="none" spc="40" normalizeH="0" baseline="0" noProof="0">
                <a:ln>
                  <a:noFill/>
                </a:ln>
                <a:solidFill>
                  <a:prstClr val="black"/>
                </a:solidFill>
                <a:effectLst/>
                <a:uLnTx/>
                <a:uFillTx/>
                <a:latin typeface="Calibri"/>
                <a:ea typeface="+mn-ea"/>
                <a:cs typeface="Calibri"/>
              </a:rPr>
              <a:t> </a:t>
            </a:r>
            <a:r>
              <a:rPr kumimoji="0" sz="2000" b="1" i="0" u="none" strike="noStrike" kern="1200" cap="none" spc="-10" normalizeH="0" baseline="0" noProof="0">
                <a:ln>
                  <a:noFill/>
                </a:ln>
                <a:solidFill>
                  <a:prstClr val="black"/>
                </a:solidFill>
                <a:effectLst/>
                <a:uLnTx/>
                <a:uFillTx/>
                <a:latin typeface="Calibri"/>
                <a:ea typeface="+mn-ea"/>
                <a:cs typeface="Calibri"/>
              </a:rPr>
              <a:t>vary </a:t>
            </a:r>
            <a:r>
              <a:rPr kumimoji="0" sz="2000" b="1" i="0" u="none" strike="noStrike" kern="1200" cap="none" spc="0" normalizeH="0" baseline="0" noProof="0">
                <a:ln>
                  <a:noFill/>
                </a:ln>
                <a:solidFill>
                  <a:prstClr val="black"/>
                </a:solidFill>
                <a:effectLst/>
                <a:uLnTx/>
                <a:uFillTx/>
                <a:latin typeface="Calibri"/>
                <a:ea typeface="+mn-ea"/>
                <a:cs typeface="Calibri"/>
              </a:rPr>
              <a:t>by </a:t>
            </a:r>
            <a:r>
              <a:rPr kumimoji="0" sz="2000" b="1" i="0" u="none" strike="noStrike" kern="1200" cap="none" spc="5" normalizeH="0" baseline="0" noProof="0">
                <a:ln>
                  <a:noFill/>
                </a:ln>
                <a:solidFill>
                  <a:prstClr val="black"/>
                </a:solidFill>
                <a:effectLst/>
                <a:uLnTx/>
                <a:uFillTx/>
                <a:latin typeface="Calibri"/>
                <a:ea typeface="+mn-ea"/>
                <a:cs typeface="Calibri"/>
              </a:rPr>
              <a:t> </a:t>
            </a:r>
            <a:r>
              <a:rPr kumimoji="0" sz="2000" b="1" i="0" u="none" strike="noStrike" kern="1200" cap="none" spc="-5" normalizeH="0" baseline="0" noProof="0">
                <a:ln>
                  <a:noFill/>
                </a:ln>
                <a:solidFill>
                  <a:prstClr val="black"/>
                </a:solidFill>
                <a:effectLst/>
                <a:uLnTx/>
                <a:uFillTx/>
                <a:latin typeface="Calibri"/>
                <a:ea typeface="+mn-ea"/>
                <a:cs typeface="Calibri"/>
              </a:rPr>
              <a:t>district)</a:t>
            </a:r>
            <a:endParaRPr kumimoji="0" sz="2000" b="0" i="0" u="none" strike="noStrike" kern="1200" cap="none" spc="0" normalizeH="0" baseline="0" noProof="0">
              <a:ln>
                <a:noFill/>
              </a:ln>
              <a:solidFill>
                <a:prstClr val="black"/>
              </a:solidFill>
              <a:effectLst/>
              <a:uLnTx/>
              <a:uFillTx/>
              <a:latin typeface="Calibri"/>
              <a:ea typeface="+mn-ea"/>
              <a:cs typeface="Calibri"/>
            </a:endParaRPr>
          </a:p>
        </p:txBody>
      </p:sp>
      <p:sp>
        <p:nvSpPr>
          <p:cNvPr id="8" name="Slide Number Placeholder 7">
            <a:extLst>
              <a:ext uri="{FF2B5EF4-FFF2-40B4-BE49-F238E27FC236}">
                <a16:creationId xmlns:a16="http://schemas.microsoft.com/office/drawing/2014/main" id="{F2A36E78-B0CD-C02A-A142-D331F0D2F844}"/>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957A93-FB9D-4EC9-8CF6-7E6FE3248A3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sym typeface="IBM Plex San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sym typeface="IBM Plex Sans"/>
            </a:endParaRPr>
          </a:p>
        </p:txBody>
      </p:sp>
      <p:pic>
        <p:nvPicPr>
          <p:cNvPr id="13" name="Picture 12">
            <a:extLst>
              <a:ext uri="{FF2B5EF4-FFF2-40B4-BE49-F238E27FC236}">
                <a16:creationId xmlns:a16="http://schemas.microsoft.com/office/drawing/2014/main" id="{7D8E5027-2652-68B0-5E07-E086955872A7}"/>
              </a:ext>
            </a:extLst>
          </p:cNvPr>
          <p:cNvPicPr>
            <a:picLocks noChangeAspect="1"/>
          </p:cNvPicPr>
          <p:nvPr/>
        </p:nvPicPr>
        <p:blipFill>
          <a:blip r:embed="rId3"/>
          <a:stretch>
            <a:fillRect/>
          </a:stretch>
        </p:blipFill>
        <p:spPr>
          <a:xfrm>
            <a:off x="4851392" y="1380465"/>
            <a:ext cx="6816362" cy="4097069"/>
          </a:xfrm>
          <a:prstGeom prst="rect">
            <a:avLst/>
          </a:prstGeom>
        </p:spPr>
      </p:pic>
      <p:sp>
        <p:nvSpPr>
          <p:cNvPr id="9" name="TextBox 8">
            <a:extLst>
              <a:ext uri="{FF2B5EF4-FFF2-40B4-BE49-F238E27FC236}">
                <a16:creationId xmlns:a16="http://schemas.microsoft.com/office/drawing/2014/main" id="{461A1CF6-F648-8CA5-ECB7-520F19082D1D}"/>
              </a:ext>
            </a:extLst>
          </p:cNvPr>
          <p:cNvSpPr txBox="1"/>
          <p:nvPr/>
        </p:nvSpPr>
        <p:spPr>
          <a:xfrm>
            <a:off x="501445" y="6512888"/>
            <a:ext cx="157512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757C83"/>
                </a:solidFill>
                <a:effectLst/>
                <a:uLnTx/>
                <a:uFillTx/>
                <a:latin typeface="Arial"/>
                <a:ea typeface="+mn-ea"/>
                <a:cs typeface="+mn-cs"/>
              </a:rPr>
              <a:t>December 2023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9522" y="639732"/>
            <a:ext cx="3791585" cy="453390"/>
          </a:xfrm>
          <a:prstGeom prst="rect">
            <a:avLst/>
          </a:prstGeom>
        </p:spPr>
        <p:txBody>
          <a:bodyPr vert="horz" wrap="square" lIns="0" tIns="13335" rIns="0" bIns="0" rtlCol="0">
            <a:spAutoFit/>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sz="2800" b="1" i="0" u="none" strike="noStrike" kern="1200" cap="none" spc="5" normalizeH="0" baseline="0" noProof="0">
                <a:ln>
                  <a:noFill/>
                </a:ln>
                <a:solidFill>
                  <a:prstClr val="black"/>
                </a:solidFill>
                <a:effectLst/>
                <a:uLnTx/>
                <a:uFillTx/>
                <a:latin typeface="Calibri"/>
                <a:ea typeface="+mn-ea"/>
                <a:cs typeface="Calibri"/>
              </a:rPr>
              <a:t>How</a:t>
            </a:r>
            <a:r>
              <a:rPr kumimoji="0" sz="2800" b="1" i="0" u="none" strike="noStrike" kern="1200" cap="none" spc="-75" normalizeH="0" baseline="0" noProof="0">
                <a:ln>
                  <a:noFill/>
                </a:ln>
                <a:solidFill>
                  <a:prstClr val="black"/>
                </a:solidFill>
                <a:effectLst/>
                <a:uLnTx/>
                <a:uFillTx/>
                <a:latin typeface="Calibri"/>
                <a:ea typeface="+mn-ea"/>
                <a:cs typeface="Calibri"/>
              </a:rPr>
              <a:t> </a:t>
            </a:r>
            <a:r>
              <a:rPr kumimoji="0" sz="2800" b="1" i="0" u="none" strike="noStrike" kern="1200" cap="none" spc="0" normalizeH="0" baseline="0" noProof="0">
                <a:ln>
                  <a:noFill/>
                </a:ln>
                <a:solidFill>
                  <a:prstClr val="black"/>
                </a:solidFill>
                <a:effectLst/>
                <a:uLnTx/>
                <a:uFillTx/>
                <a:latin typeface="Calibri"/>
                <a:ea typeface="+mn-ea"/>
                <a:cs typeface="Calibri"/>
              </a:rPr>
              <a:t>are</a:t>
            </a:r>
            <a:r>
              <a:rPr kumimoji="0" sz="2800" b="1" i="0" u="none" strike="noStrike" kern="1200" cap="none" spc="-40" normalizeH="0" baseline="0" noProof="0">
                <a:ln>
                  <a:noFill/>
                </a:ln>
                <a:solidFill>
                  <a:prstClr val="black"/>
                </a:solidFill>
                <a:effectLst/>
                <a:uLnTx/>
                <a:uFillTx/>
                <a:latin typeface="Calibri"/>
                <a:ea typeface="+mn-ea"/>
                <a:cs typeface="Calibri"/>
              </a:rPr>
              <a:t> </a:t>
            </a:r>
            <a:r>
              <a:rPr kumimoji="0" sz="2800" b="1" i="0" u="none" strike="noStrike" kern="1200" cap="none" spc="5" normalizeH="0" baseline="0" noProof="0">
                <a:ln>
                  <a:noFill/>
                </a:ln>
                <a:solidFill>
                  <a:prstClr val="black"/>
                </a:solidFill>
                <a:effectLst/>
                <a:uLnTx/>
                <a:uFillTx/>
                <a:latin typeface="Calibri"/>
                <a:ea typeface="+mn-ea"/>
                <a:cs typeface="Calibri"/>
              </a:rPr>
              <a:t>mills</a:t>
            </a:r>
            <a:r>
              <a:rPr kumimoji="0" sz="2800" b="1" i="0" u="none" strike="noStrike" kern="1200" cap="none" spc="-85" normalizeH="0" baseline="0" noProof="0">
                <a:ln>
                  <a:noFill/>
                </a:ln>
                <a:solidFill>
                  <a:prstClr val="black"/>
                </a:solidFill>
                <a:effectLst/>
                <a:uLnTx/>
                <a:uFillTx/>
                <a:latin typeface="Calibri"/>
                <a:ea typeface="+mn-ea"/>
                <a:cs typeface="Calibri"/>
              </a:rPr>
              <a:t> </a:t>
            </a:r>
            <a:r>
              <a:rPr kumimoji="0" sz="2800" b="1" i="0" u="none" strike="noStrike" kern="1200" cap="none" spc="0" normalizeH="0" baseline="0" noProof="0">
                <a:ln>
                  <a:noFill/>
                </a:ln>
                <a:solidFill>
                  <a:prstClr val="black"/>
                </a:solidFill>
                <a:effectLst/>
                <a:uLnTx/>
                <a:uFillTx/>
                <a:latin typeface="Calibri"/>
                <a:ea typeface="+mn-ea"/>
                <a:cs typeface="Calibri"/>
              </a:rPr>
              <a:t>calculated?</a:t>
            </a:r>
            <a:endParaRPr kumimoji="0" sz="2800" b="0" i="0" u="none" strike="noStrike" kern="1200" cap="none" spc="0" normalizeH="0" baseline="0" noProof="0">
              <a:ln>
                <a:noFill/>
              </a:ln>
              <a:solidFill>
                <a:prstClr val="black"/>
              </a:solidFill>
              <a:effectLst/>
              <a:uLnTx/>
              <a:uFillTx/>
              <a:latin typeface="Calibri"/>
              <a:ea typeface="+mn-ea"/>
              <a:cs typeface="Calibri"/>
            </a:endParaRPr>
          </a:p>
        </p:txBody>
      </p:sp>
      <p:sp>
        <p:nvSpPr>
          <p:cNvPr id="3" name="object 3"/>
          <p:cNvSpPr txBox="1"/>
          <p:nvPr/>
        </p:nvSpPr>
        <p:spPr>
          <a:xfrm>
            <a:off x="212090" y="1572420"/>
            <a:ext cx="3451860" cy="627095"/>
          </a:xfrm>
          <a:prstGeom prst="rect">
            <a:avLst/>
          </a:prstGeom>
        </p:spPr>
        <p:txBody>
          <a:bodyPr vert="horz" wrap="square" lIns="0" tIns="11430" rIns="0" bIns="0" rtlCol="0">
            <a:spAutoFit/>
          </a:bodyPr>
          <a:lstStyle/>
          <a:p>
            <a:pPr marL="12700" marR="0" lvl="0" indent="0" algn="l" defTabSz="914400" rtl="0" eaLnBrk="1" fontAlgn="auto" latinLnBrk="0" hangingPunct="1">
              <a:lnSpc>
                <a:spcPct val="100000"/>
              </a:lnSpc>
              <a:spcBef>
                <a:spcPts val="90"/>
              </a:spcBef>
              <a:spcAft>
                <a:spcPts val="0"/>
              </a:spcAft>
              <a:buClrTx/>
              <a:buSzTx/>
              <a:buFontTx/>
              <a:buNone/>
              <a:tabLst/>
              <a:defRPr/>
            </a:pPr>
            <a:r>
              <a:rPr kumimoji="0" sz="2000" b="1" i="0" u="none" strike="noStrike" kern="1200" cap="none" spc="-5" normalizeH="0" baseline="0" noProof="0">
                <a:ln>
                  <a:noFill/>
                </a:ln>
                <a:solidFill>
                  <a:prstClr val="black"/>
                </a:solidFill>
                <a:effectLst/>
                <a:uLnTx/>
                <a:uFillTx/>
                <a:latin typeface="Calibri"/>
                <a:ea typeface="+mn-ea"/>
                <a:cs typeface="Calibri"/>
              </a:rPr>
              <a:t>Actual</a:t>
            </a:r>
            <a:r>
              <a:rPr kumimoji="0" sz="2000" b="1" i="0" u="none" strike="noStrike" kern="1200" cap="none" spc="-25" normalizeH="0" baseline="0" noProof="0">
                <a:ln>
                  <a:noFill/>
                </a:ln>
                <a:solidFill>
                  <a:prstClr val="black"/>
                </a:solidFill>
                <a:effectLst/>
                <a:uLnTx/>
                <a:uFillTx/>
                <a:latin typeface="Calibri"/>
                <a:ea typeface="+mn-ea"/>
                <a:cs typeface="Calibri"/>
              </a:rPr>
              <a:t> </a:t>
            </a:r>
            <a:r>
              <a:rPr kumimoji="0" sz="2000" b="1" i="0" u="none" strike="noStrike" kern="1200" cap="none" spc="-30" normalizeH="0" baseline="0" noProof="0">
                <a:ln>
                  <a:noFill/>
                </a:ln>
                <a:solidFill>
                  <a:prstClr val="black"/>
                </a:solidFill>
                <a:effectLst/>
                <a:uLnTx/>
                <a:uFillTx/>
                <a:latin typeface="Calibri"/>
                <a:ea typeface="+mn-ea"/>
                <a:cs typeface="Calibri"/>
              </a:rPr>
              <a:t>Value</a:t>
            </a:r>
            <a:r>
              <a:rPr kumimoji="0" sz="2000" b="1" i="0" u="none" strike="noStrike" kern="1200" cap="none" spc="20" normalizeH="0" baseline="0" noProof="0">
                <a:ln>
                  <a:noFill/>
                </a:ln>
                <a:solidFill>
                  <a:prstClr val="black"/>
                </a:solidFill>
                <a:effectLst/>
                <a:uLnTx/>
                <a:uFillTx/>
                <a:latin typeface="Calibri"/>
                <a:ea typeface="+mn-ea"/>
                <a:cs typeface="Calibri"/>
              </a:rPr>
              <a:t> </a:t>
            </a:r>
            <a:r>
              <a:rPr kumimoji="0" sz="2000" b="1" i="0" u="none" strike="noStrike" kern="1200" cap="none" spc="-5" normalizeH="0" baseline="0" noProof="0">
                <a:ln>
                  <a:noFill/>
                </a:ln>
                <a:solidFill>
                  <a:prstClr val="black"/>
                </a:solidFill>
                <a:effectLst/>
                <a:uLnTx/>
                <a:uFillTx/>
                <a:latin typeface="Calibri"/>
                <a:ea typeface="+mn-ea"/>
                <a:cs typeface="Calibri"/>
              </a:rPr>
              <a:t>of</a:t>
            </a:r>
            <a:r>
              <a:rPr kumimoji="0" sz="2000" b="1" i="0" u="none" strike="noStrike" kern="1200" cap="none" spc="-20" normalizeH="0" baseline="0" noProof="0">
                <a:ln>
                  <a:noFill/>
                </a:ln>
                <a:solidFill>
                  <a:prstClr val="black"/>
                </a:solidFill>
                <a:effectLst/>
                <a:uLnTx/>
                <a:uFillTx/>
                <a:latin typeface="Calibri"/>
                <a:ea typeface="+mn-ea"/>
                <a:cs typeface="Calibri"/>
              </a:rPr>
              <a:t> </a:t>
            </a:r>
            <a:r>
              <a:rPr kumimoji="0" lang="en-US" sz="2000" b="1" i="0" u="none" strike="noStrike" kern="1200" cap="none" spc="-5" normalizeH="0" baseline="0" noProof="0">
                <a:ln>
                  <a:noFill/>
                </a:ln>
                <a:solidFill>
                  <a:prstClr val="black"/>
                </a:solidFill>
                <a:effectLst/>
                <a:uLnTx/>
                <a:uFillTx/>
                <a:latin typeface="Calibri"/>
                <a:ea typeface="+mn-ea"/>
                <a:cs typeface="Calibri"/>
              </a:rPr>
              <a:t>Non-residential</a:t>
            </a:r>
            <a:r>
              <a:rPr kumimoji="0" sz="2000" b="1" i="0" u="none" strike="noStrike" kern="1200" cap="none" spc="-5" normalizeH="0" baseline="0" noProof="0">
                <a:ln>
                  <a:noFill/>
                </a:ln>
                <a:solidFill>
                  <a:prstClr val="black"/>
                </a:solidFill>
                <a:effectLst/>
                <a:uLnTx/>
                <a:uFillTx/>
                <a:latin typeface="Calibri"/>
                <a:ea typeface="+mn-ea"/>
                <a:cs typeface="Calibri"/>
              </a:rPr>
              <a:t>=</a:t>
            </a:r>
            <a:r>
              <a:rPr kumimoji="0" sz="2000" b="1" i="0" u="none" strike="noStrike" kern="1200" cap="none" spc="5" normalizeH="0" baseline="0" noProof="0">
                <a:ln>
                  <a:noFill/>
                </a:ln>
                <a:solidFill>
                  <a:prstClr val="black"/>
                </a:solidFill>
                <a:effectLst/>
                <a:uLnTx/>
                <a:uFillTx/>
                <a:latin typeface="Calibri"/>
                <a:ea typeface="+mn-ea"/>
                <a:cs typeface="Calibri"/>
              </a:rPr>
              <a:t> </a:t>
            </a:r>
            <a:r>
              <a:rPr kumimoji="0" sz="2000" b="1" i="0" u="none" strike="noStrike" kern="1200" cap="none" spc="-10" normalizeH="0" baseline="0" noProof="0">
                <a:ln>
                  <a:noFill/>
                </a:ln>
                <a:solidFill>
                  <a:prstClr val="black"/>
                </a:solidFill>
                <a:effectLst/>
                <a:uLnTx/>
                <a:uFillTx/>
                <a:latin typeface="Calibri"/>
                <a:ea typeface="+mn-ea"/>
                <a:cs typeface="Calibri"/>
              </a:rPr>
              <a:t>$</a:t>
            </a:r>
            <a:r>
              <a:rPr kumimoji="0" lang="en-US" sz="2000" b="1" i="0" u="none" strike="noStrike" kern="1200" cap="none" spc="-10" normalizeH="0" baseline="0" noProof="0">
                <a:ln>
                  <a:noFill/>
                </a:ln>
                <a:solidFill>
                  <a:prstClr val="black"/>
                </a:solidFill>
                <a:effectLst/>
                <a:uLnTx/>
                <a:uFillTx/>
                <a:latin typeface="Calibri"/>
                <a:ea typeface="+mn-ea"/>
                <a:cs typeface="Calibri"/>
              </a:rPr>
              <a:t>3</a:t>
            </a:r>
            <a:r>
              <a:rPr kumimoji="0" sz="2000" b="1" i="0" u="none" strike="noStrike" kern="1200" cap="none" spc="-10" normalizeH="0" baseline="0" noProof="0">
                <a:ln>
                  <a:noFill/>
                </a:ln>
                <a:solidFill>
                  <a:prstClr val="black"/>
                </a:solidFill>
                <a:effectLst/>
                <a:uLnTx/>
                <a:uFillTx/>
                <a:latin typeface="Calibri"/>
                <a:ea typeface="+mn-ea"/>
                <a:cs typeface="Calibri"/>
              </a:rPr>
              <a:t>00,000</a:t>
            </a:r>
            <a:endParaRPr kumimoji="0" sz="2000" b="0" i="0" u="none" strike="noStrike" kern="1200" cap="none" spc="0" normalizeH="0" baseline="0" noProof="0">
              <a:ln>
                <a:noFill/>
              </a:ln>
              <a:solidFill>
                <a:prstClr val="black"/>
              </a:solidFill>
              <a:effectLst/>
              <a:uLnTx/>
              <a:uFillTx/>
              <a:latin typeface="Calibri"/>
              <a:ea typeface="+mn-ea"/>
              <a:cs typeface="Calibri"/>
            </a:endParaRPr>
          </a:p>
        </p:txBody>
      </p:sp>
      <p:sp>
        <p:nvSpPr>
          <p:cNvPr id="4" name="object 4"/>
          <p:cNvSpPr txBox="1"/>
          <p:nvPr/>
        </p:nvSpPr>
        <p:spPr>
          <a:xfrm>
            <a:off x="212089" y="2307085"/>
            <a:ext cx="4159885" cy="614271"/>
          </a:xfrm>
          <a:prstGeom prst="rect">
            <a:avLst/>
          </a:prstGeom>
        </p:spPr>
        <p:txBody>
          <a:bodyPr vert="horz" wrap="square" lIns="0" tIns="11430" rIns="0" bIns="0" rtlCol="0" anchor="t">
            <a:spAutoFit/>
          </a:bodyPr>
          <a:lstStyle/>
          <a:p>
            <a:pPr marL="12700" marR="0" lvl="0" indent="0" algn="l" defTabSz="914400" rtl="0" eaLnBrk="1" fontAlgn="auto" latinLnBrk="0" hangingPunct="1">
              <a:lnSpc>
                <a:spcPts val="2280"/>
              </a:lnSpc>
              <a:spcBef>
                <a:spcPts val="90"/>
              </a:spcBef>
              <a:spcAft>
                <a:spcPts val="0"/>
              </a:spcAft>
              <a:buClrTx/>
              <a:buSzTx/>
              <a:buFontTx/>
              <a:buNone/>
              <a:tabLst/>
              <a:defRPr/>
            </a:pPr>
            <a:r>
              <a:rPr kumimoji="0" lang="en-US" sz="2000" b="1" i="0" u="none" strike="noStrike" kern="1200" cap="none" spc="-10" normalizeH="0" baseline="0" noProof="0">
                <a:ln>
                  <a:noFill/>
                </a:ln>
                <a:solidFill>
                  <a:prstClr val="black"/>
                </a:solidFill>
                <a:effectLst/>
                <a:uLnTx/>
                <a:uFillTx/>
                <a:latin typeface="Calibri"/>
                <a:ea typeface="+mn-ea"/>
                <a:cs typeface="Calibri"/>
              </a:rPr>
              <a:t>Non-r</a:t>
            </a:r>
            <a:r>
              <a:rPr kumimoji="0" sz="2000" b="1" i="0" u="none" strike="noStrike" kern="1200" cap="none" spc="-10" normalizeH="0" baseline="0" noProof="0">
                <a:ln>
                  <a:noFill/>
                </a:ln>
                <a:solidFill>
                  <a:prstClr val="black"/>
                </a:solidFill>
                <a:effectLst/>
                <a:uLnTx/>
                <a:uFillTx/>
                <a:latin typeface="Calibri"/>
                <a:ea typeface="+mn-ea"/>
                <a:cs typeface="Calibri"/>
              </a:rPr>
              <a:t>esidential</a:t>
            </a:r>
            <a:r>
              <a:rPr kumimoji="0" sz="2000" b="1" i="0" u="none" strike="noStrike" kern="1200" cap="none" spc="10" normalizeH="0" baseline="0" noProof="0">
                <a:ln>
                  <a:noFill/>
                </a:ln>
                <a:solidFill>
                  <a:prstClr val="black"/>
                </a:solidFill>
                <a:effectLst/>
                <a:uLnTx/>
                <a:uFillTx/>
                <a:latin typeface="Calibri"/>
                <a:ea typeface="+mn-ea"/>
                <a:cs typeface="Calibri"/>
              </a:rPr>
              <a:t> </a:t>
            </a:r>
            <a:r>
              <a:rPr kumimoji="0" sz="2000" b="1" i="0" u="none" strike="noStrike" kern="1200" cap="none" spc="-10" normalizeH="0" baseline="0" noProof="0">
                <a:ln>
                  <a:noFill/>
                </a:ln>
                <a:solidFill>
                  <a:prstClr val="black"/>
                </a:solidFill>
                <a:effectLst/>
                <a:uLnTx/>
                <a:uFillTx/>
                <a:latin typeface="Calibri"/>
                <a:ea typeface="+mn-ea"/>
                <a:cs typeface="Calibri"/>
              </a:rPr>
              <a:t>Assessment</a:t>
            </a:r>
            <a:r>
              <a:rPr kumimoji="0" sz="2000" b="1" i="0" u="none" strike="noStrike" kern="1200" cap="none" spc="25" normalizeH="0" baseline="0" noProof="0">
                <a:ln>
                  <a:noFill/>
                </a:ln>
                <a:solidFill>
                  <a:prstClr val="black"/>
                </a:solidFill>
                <a:effectLst/>
                <a:uLnTx/>
                <a:uFillTx/>
                <a:latin typeface="Calibri"/>
                <a:ea typeface="+mn-ea"/>
                <a:cs typeface="Calibri"/>
              </a:rPr>
              <a:t> </a:t>
            </a:r>
            <a:r>
              <a:rPr kumimoji="0" sz="2000" b="1" i="0" u="none" strike="noStrike" kern="1200" cap="none" spc="-15" normalizeH="0" baseline="0" noProof="0">
                <a:ln>
                  <a:noFill/>
                </a:ln>
                <a:solidFill>
                  <a:prstClr val="black"/>
                </a:solidFill>
                <a:effectLst/>
                <a:uLnTx/>
                <a:uFillTx/>
                <a:latin typeface="Calibri"/>
                <a:ea typeface="+mn-ea"/>
                <a:cs typeface="Calibri"/>
              </a:rPr>
              <a:t>Rate</a:t>
            </a:r>
            <a:r>
              <a:rPr kumimoji="0" sz="2000" b="1" i="0" u="none" strike="noStrike" kern="1200" cap="none" spc="5" normalizeH="0" baseline="0" noProof="0">
                <a:ln>
                  <a:noFill/>
                </a:ln>
                <a:solidFill>
                  <a:prstClr val="black"/>
                </a:solidFill>
                <a:effectLst/>
                <a:uLnTx/>
                <a:uFillTx/>
                <a:latin typeface="Calibri"/>
                <a:ea typeface="+mn-ea"/>
                <a:cs typeface="Calibri"/>
              </a:rPr>
              <a:t> </a:t>
            </a:r>
            <a:endParaRPr kumimoji="0" lang="en-US" sz="2000" b="1" i="0" u="none" strike="noStrike" kern="1200" cap="none" spc="5" normalizeH="0" baseline="0" noProof="0">
              <a:ln>
                <a:noFill/>
              </a:ln>
              <a:solidFill>
                <a:prstClr val="black"/>
              </a:solidFill>
              <a:effectLst/>
              <a:uLnTx/>
              <a:uFillTx/>
              <a:latin typeface="Calibri"/>
              <a:ea typeface="+mn-ea"/>
              <a:cs typeface="Calibri"/>
            </a:endParaRPr>
          </a:p>
          <a:p>
            <a:pPr marL="12700" marR="0" lvl="0" indent="0" algn="l" defTabSz="914400" rtl="0" eaLnBrk="1" fontAlgn="auto" latinLnBrk="0" hangingPunct="1">
              <a:lnSpc>
                <a:spcPts val="2280"/>
              </a:lnSpc>
              <a:spcBef>
                <a:spcPts val="90"/>
              </a:spcBef>
              <a:spcAft>
                <a:spcPts val="0"/>
              </a:spcAft>
              <a:buClrTx/>
              <a:buSzTx/>
              <a:buFontTx/>
              <a:buNone/>
              <a:tabLst/>
              <a:defRPr/>
            </a:pPr>
            <a:r>
              <a:rPr kumimoji="0" sz="2000" b="1" i="0" u="none" strike="noStrike" kern="1200" cap="none" spc="-5" normalizeH="0" baseline="0" noProof="0">
                <a:ln>
                  <a:noFill/>
                </a:ln>
                <a:solidFill>
                  <a:prstClr val="black"/>
                </a:solidFill>
                <a:effectLst/>
                <a:uLnTx/>
                <a:uFillTx/>
                <a:latin typeface="Calibri"/>
                <a:ea typeface="+mn-ea"/>
                <a:cs typeface="Calibri"/>
              </a:rPr>
              <a:t>(RAR)=</a:t>
            </a:r>
            <a:r>
              <a:rPr kumimoji="0" sz="2000" b="1" i="0" u="none" strike="noStrike" kern="1200" cap="none" spc="-45" normalizeH="0" baseline="0" noProof="0">
                <a:ln>
                  <a:noFill/>
                </a:ln>
                <a:solidFill>
                  <a:prstClr val="black"/>
                </a:solidFill>
                <a:effectLst/>
                <a:uLnTx/>
                <a:uFillTx/>
                <a:latin typeface="Calibri"/>
                <a:ea typeface="+mn-ea"/>
                <a:cs typeface="Calibri"/>
              </a:rPr>
              <a:t> </a:t>
            </a:r>
            <a:r>
              <a:rPr kumimoji="0" lang="en-US" sz="2000" b="1" i="0" u="none" strike="noStrike" kern="1200" cap="none" spc="-10" normalizeH="0" baseline="0" noProof="0">
                <a:ln>
                  <a:noFill/>
                </a:ln>
                <a:solidFill>
                  <a:prstClr val="black"/>
                </a:solidFill>
                <a:effectLst/>
                <a:uLnTx/>
                <a:uFillTx/>
                <a:latin typeface="Calibri"/>
                <a:ea typeface="+mn-ea"/>
                <a:cs typeface="Calibri"/>
              </a:rPr>
              <a:t>27.9%</a:t>
            </a:r>
            <a:endParaRPr kumimoji="0" sz="2000" b="1" i="0" u="none" strike="noStrike" kern="1200" cap="none" spc="-10" normalizeH="0" baseline="0" noProof="0">
              <a:ln>
                <a:noFill/>
              </a:ln>
              <a:solidFill>
                <a:prstClr val="black"/>
              </a:solidFill>
              <a:effectLst/>
              <a:uLnTx/>
              <a:uFillTx/>
              <a:latin typeface="Calibri"/>
              <a:ea typeface="+mn-ea"/>
              <a:cs typeface="Calibri"/>
            </a:endParaRPr>
          </a:p>
        </p:txBody>
      </p:sp>
      <p:sp>
        <p:nvSpPr>
          <p:cNvPr id="5" name="object 5"/>
          <p:cNvSpPr txBox="1"/>
          <p:nvPr/>
        </p:nvSpPr>
        <p:spPr>
          <a:xfrm>
            <a:off x="212089" y="3315985"/>
            <a:ext cx="2578735" cy="319318"/>
          </a:xfrm>
          <a:prstGeom prst="rect">
            <a:avLst/>
          </a:prstGeom>
        </p:spPr>
        <p:txBody>
          <a:bodyPr vert="horz" wrap="square" lIns="0" tIns="11430" rIns="0" bIns="0" rtlCol="0" anchor="t">
            <a:spAutoFit/>
          </a:bodyPr>
          <a:lstStyle/>
          <a:p>
            <a:pPr marL="12700" marR="0" lvl="0" indent="0" algn="l" defTabSz="914400" rtl="0" eaLnBrk="1" fontAlgn="auto" latinLnBrk="0" hangingPunct="1">
              <a:lnSpc>
                <a:spcPct val="100000"/>
              </a:lnSpc>
              <a:spcBef>
                <a:spcPts val="90"/>
              </a:spcBef>
              <a:spcAft>
                <a:spcPts val="0"/>
              </a:spcAft>
              <a:buClrTx/>
              <a:buSzTx/>
              <a:buFontTx/>
              <a:buNone/>
              <a:tabLst/>
              <a:defRPr/>
            </a:pPr>
            <a:r>
              <a:rPr kumimoji="0" lang="en-US" sz="2000" b="1" i="0" u="none" strike="noStrike" kern="1200" cap="none" spc="-5" normalizeH="0" baseline="0" noProof="0">
                <a:ln>
                  <a:noFill/>
                </a:ln>
                <a:solidFill>
                  <a:prstClr val="black"/>
                </a:solidFill>
                <a:effectLst/>
                <a:uLnTx/>
                <a:uFillTx/>
                <a:latin typeface="Calibri"/>
                <a:ea typeface="+mn-ea"/>
                <a:cs typeface="Calibri"/>
              </a:rPr>
              <a:t>Non-residential</a:t>
            </a:r>
            <a:r>
              <a:rPr kumimoji="0" sz="2000" b="1" i="0" u="none" strike="noStrike" kern="1200" cap="none" spc="15" normalizeH="0" baseline="0" noProof="0">
                <a:ln>
                  <a:noFill/>
                </a:ln>
                <a:solidFill>
                  <a:prstClr val="black"/>
                </a:solidFill>
                <a:effectLst/>
                <a:uLnTx/>
                <a:uFillTx/>
                <a:latin typeface="Calibri"/>
                <a:ea typeface="+mn-ea"/>
                <a:cs typeface="Calibri"/>
              </a:rPr>
              <a:t> </a:t>
            </a:r>
            <a:r>
              <a:rPr kumimoji="0" sz="2000" b="1" i="0" u="none" strike="noStrike" kern="1200" cap="none" spc="-5" normalizeH="0" baseline="0" noProof="0">
                <a:ln>
                  <a:noFill/>
                </a:ln>
                <a:solidFill>
                  <a:prstClr val="black"/>
                </a:solidFill>
                <a:effectLst/>
                <a:uLnTx/>
                <a:uFillTx/>
                <a:latin typeface="Calibri"/>
                <a:ea typeface="+mn-ea"/>
                <a:cs typeface="Calibri"/>
              </a:rPr>
              <a:t>x</a:t>
            </a:r>
            <a:r>
              <a:rPr kumimoji="0" sz="2000" b="1" i="0" u="none" strike="noStrike" kern="1200" cap="none" spc="-15" normalizeH="0" baseline="0" noProof="0">
                <a:ln>
                  <a:noFill/>
                </a:ln>
                <a:solidFill>
                  <a:prstClr val="black"/>
                </a:solidFill>
                <a:effectLst/>
                <a:uLnTx/>
                <a:uFillTx/>
                <a:latin typeface="Calibri"/>
                <a:ea typeface="+mn-ea"/>
                <a:cs typeface="Calibri"/>
              </a:rPr>
              <a:t> </a:t>
            </a:r>
            <a:r>
              <a:rPr kumimoji="0" sz="2000" b="1" i="0" u="none" strike="noStrike" kern="1200" cap="none" spc="-10" normalizeH="0" baseline="0" noProof="0">
                <a:ln>
                  <a:noFill/>
                </a:ln>
                <a:solidFill>
                  <a:prstClr val="black"/>
                </a:solidFill>
                <a:effectLst/>
                <a:uLnTx/>
                <a:uFillTx/>
                <a:latin typeface="Calibri"/>
                <a:ea typeface="+mn-ea"/>
                <a:cs typeface="Calibri"/>
              </a:rPr>
              <a:t>RAR</a:t>
            </a:r>
            <a:r>
              <a:rPr kumimoji="0" sz="2000" b="1" i="0" u="none" strike="noStrike" kern="1200" cap="none" spc="-5" normalizeH="0" baseline="0" noProof="0">
                <a:ln>
                  <a:noFill/>
                </a:ln>
                <a:solidFill>
                  <a:prstClr val="black"/>
                </a:solidFill>
                <a:effectLst/>
                <a:uLnTx/>
                <a:uFillTx/>
                <a:latin typeface="Calibri"/>
                <a:ea typeface="+mn-ea"/>
                <a:cs typeface="Calibri"/>
              </a:rPr>
              <a:t> =</a:t>
            </a:r>
            <a:r>
              <a:rPr kumimoji="0" lang="en-US" sz="2000" b="1" i="0" u="none" strike="noStrike" kern="1200" cap="none" spc="-5" normalizeH="0" baseline="0" noProof="0">
                <a:ln>
                  <a:noFill/>
                </a:ln>
                <a:solidFill>
                  <a:prstClr val="black"/>
                </a:solidFill>
                <a:effectLst/>
                <a:uLnTx/>
                <a:uFillTx/>
                <a:latin typeface="Calibri"/>
                <a:ea typeface="+mn-ea"/>
                <a:cs typeface="Calibri"/>
              </a:rPr>
              <a:t> </a:t>
            </a:r>
            <a:endParaRPr kumimoji="0" sz="2000" b="0" i="0" u="none" strike="noStrike" kern="1200" cap="none" spc="0" normalizeH="0" baseline="0" noProof="0">
              <a:ln>
                <a:noFill/>
              </a:ln>
              <a:solidFill>
                <a:prstClr val="black"/>
              </a:solidFill>
              <a:effectLst/>
              <a:uLnTx/>
              <a:uFillTx/>
              <a:latin typeface="Calibri"/>
              <a:ea typeface="+mn-ea"/>
              <a:cs typeface="Calibri"/>
            </a:endParaRPr>
          </a:p>
        </p:txBody>
      </p:sp>
      <p:sp>
        <p:nvSpPr>
          <p:cNvPr id="6" name="object 6"/>
          <p:cNvSpPr txBox="1"/>
          <p:nvPr/>
        </p:nvSpPr>
        <p:spPr>
          <a:xfrm>
            <a:off x="212090" y="4050651"/>
            <a:ext cx="3211830" cy="329565"/>
          </a:xfrm>
          <a:prstGeom prst="rect">
            <a:avLst/>
          </a:prstGeom>
        </p:spPr>
        <p:txBody>
          <a:bodyPr vert="horz" wrap="square" lIns="0" tIns="11430" rIns="0" bIns="0" rtlCol="0" anchor="t">
            <a:spAutoFit/>
          </a:bodyPr>
          <a:lstStyle/>
          <a:p>
            <a:pPr marL="12700" marR="0" lvl="0" indent="0" algn="l" defTabSz="914400" rtl="0" eaLnBrk="1" fontAlgn="auto" latinLnBrk="0" hangingPunct="1">
              <a:lnSpc>
                <a:spcPct val="100000"/>
              </a:lnSpc>
              <a:spcBef>
                <a:spcPts val="90"/>
              </a:spcBef>
              <a:spcAft>
                <a:spcPts val="0"/>
              </a:spcAft>
              <a:buClrTx/>
              <a:buSzTx/>
              <a:buFontTx/>
              <a:buNone/>
              <a:tabLst/>
              <a:defRPr/>
            </a:pPr>
            <a:r>
              <a:rPr kumimoji="0" sz="2000" b="1" i="0" u="none" strike="noStrike" kern="1200" cap="none" spc="-45" normalizeH="0" baseline="0" noProof="0">
                <a:ln>
                  <a:noFill/>
                </a:ln>
                <a:solidFill>
                  <a:prstClr val="black"/>
                </a:solidFill>
                <a:effectLst/>
                <a:uLnTx/>
                <a:uFillTx/>
                <a:latin typeface="Calibri"/>
                <a:ea typeface="+mn-ea"/>
                <a:cs typeface="Calibri"/>
              </a:rPr>
              <a:t>Total</a:t>
            </a:r>
            <a:r>
              <a:rPr kumimoji="0" sz="2000" b="1" i="0" u="none" strike="noStrike" kern="1200" cap="none" spc="-25" normalizeH="0" baseline="0" noProof="0">
                <a:ln>
                  <a:noFill/>
                </a:ln>
                <a:solidFill>
                  <a:prstClr val="black"/>
                </a:solidFill>
                <a:effectLst/>
                <a:uLnTx/>
                <a:uFillTx/>
                <a:latin typeface="Calibri"/>
                <a:ea typeface="+mn-ea"/>
                <a:cs typeface="Calibri"/>
              </a:rPr>
              <a:t> </a:t>
            </a:r>
            <a:r>
              <a:rPr kumimoji="0" sz="2000" b="1" i="0" u="none" strike="noStrike" kern="1200" cap="none" spc="-10" normalizeH="0" baseline="0" noProof="0">
                <a:ln>
                  <a:noFill/>
                </a:ln>
                <a:solidFill>
                  <a:prstClr val="black"/>
                </a:solidFill>
                <a:effectLst/>
                <a:uLnTx/>
                <a:uFillTx/>
                <a:latin typeface="Calibri"/>
                <a:ea typeface="+mn-ea"/>
                <a:cs typeface="Calibri"/>
              </a:rPr>
              <a:t>Assessed</a:t>
            </a:r>
            <a:r>
              <a:rPr kumimoji="0" sz="2000" b="1" i="0" u="none" strike="noStrike" kern="1200" cap="none" spc="50" normalizeH="0" baseline="0" noProof="0">
                <a:ln>
                  <a:noFill/>
                </a:ln>
                <a:solidFill>
                  <a:prstClr val="black"/>
                </a:solidFill>
                <a:effectLst/>
                <a:uLnTx/>
                <a:uFillTx/>
                <a:latin typeface="Calibri"/>
                <a:ea typeface="+mn-ea"/>
                <a:cs typeface="Calibri"/>
              </a:rPr>
              <a:t> </a:t>
            </a:r>
            <a:r>
              <a:rPr kumimoji="0" sz="2000" b="1" i="0" u="none" strike="noStrike" kern="1200" cap="none" spc="-25" normalizeH="0" baseline="0" noProof="0">
                <a:ln>
                  <a:noFill/>
                </a:ln>
                <a:solidFill>
                  <a:prstClr val="black"/>
                </a:solidFill>
                <a:effectLst/>
                <a:uLnTx/>
                <a:uFillTx/>
                <a:latin typeface="Calibri"/>
                <a:ea typeface="+mn-ea"/>
                <a:cs typeface="Calibri"/>
              </a:rPr>
              <a:t>Value=</a:t>
            </a:r>
            <a:r>
              <a:rPr kumimoji="0" sz="2000" b="1" i="0" u="none" strike="noStrike" kern="1200" cap="none" spc="0" normalizeH="0" baseline="0" noProof="0">
                <a:ln>
                  <a:noFill/>
                </a:ln>
                <a:solidFill>
                  <a:prstClr val="black"/>
                </a:solidFill>
                <a:effectLst/>
                <a:uLnTx/>
                <a:uFillTx/>
                <a:latin typeface="Calibri"/>
                <a:ea typeface="+mn-ea"/>
                <a:cs typeface="Calibri"/>
              </a:rPr>
              <a:t> </a:t>
            </a:r>
            <a:r>
              <a:rPr kumimoji="0" sz="2000" b="1" i="0" u="none" strike="noStrike" kern="1200" cap="none" spc="-10" normalizeH="0" baseline="0" noProof="0">
                <a:ln>
                  <a:noFill/>
                </a:ln>
                <a:solidFill>
                  <a:prstClr val="black"/>
                </a:solidFill>
                <a:effectLst/>
                <a:uLnTx/>
                <a:uFillTx/>
                <a:latin typeface="Calibri"/>
                <a:ea typeface="+mn-ea"/>
                <a:cs typeface="Calibri"/>
              </a:rPr>
              <a:t>$</a:t>
            </a:r>
            <a:r>
              <a:rPr kumimoji="0" lang="en-US" sz="2000" b="1" i="0" u="none" strike="noStrike" kern="1200" cap="none" spc="-10" normalizeH="0" baseline="0" noProof="0">
                <a:ln>
                  <a:noFill/>
                </a:ln>
                <a:solidFill>
                  <a:prstClr val="black"/>
                </a:solidFill>
                <a:effectLst/>
                <a:uLnTx/>
                <a:uFillTx/>
                <a:latin typeface="Calibri"/>
                <a:ea typeface="+mn-ea"/>
                <a:cs typeface="Calibri"/>
              </a:rPr>
              <a:t>83,700</a:t>
            </a:r>
            <a:endParaRPr kumimoji="0" sz="2000" b="0" i="0" u="none" strike="noStrike" kern="1200" cap="none" spc="0" normalizeH="0" baseline="0" noProof="0">
              <a:ln>
                <a:noFill/>
              </a:ln>
              <a:solidFill>
                <a:prstClr val="black"/>
              </a:solidFill>
              <a:effectLst/>
              <a:uLnTx/>
              <a:uFillTx/>
              <a:latin typeface="Calibri"/>
              <a:ea typeface="+mn-ea"/>
              <a:cs typeface="Calibri"/>
            </a:endParaRPr>
          </a:p>
        </p:txBody>
      </p:sp>
      <p:sp>
        <p:nvSpPr>
          <p:cNvPr id="7" name="object 7"/>
          <p:cNvSpPr txBox="1"/>
          <p:nvPr/>
        </p:nvSpPr>
        <p:spPr>
          <a:xfrm>
            <a:off x="212090" y="4785316"/>
            <a:ext cx="3471545" cy="877569"/>
          </a:xfrm>
          <a:prstGeom prst="rect">
            <a:avLst/>
          </a:prstGeom>
        </p:spPr>
        <p:txBody>
          <a:bodyPr vert="horz" wrap="square" lIns="0" tIns="46355" rIns="0" bIns="0" rtlCol="0">
            <a:spAutoFit/>
          </a:bodyPr>
          <a:lstStyle/>
          <a:p>
            <a:pPr marL="12700" marR="5080" lvl="0" indent="0" algn="l" defTabSz="914400" rtl="0" eaLnBrk="1" fontAlgn="auto" latinLnBrk="0" hangingPunct="1">
              <a:lnSpc>
                <a:spcPts val="2160"/>
              </a:lnSpc>
              <a:spcBef>
                <a:spcPts val="365"/>
              </a:spcBef>
              <a:spcAft>
                <a:spcPts val="0"/>
              </a:spcAft>
              <a:buClrTx/>
              <a:buSzTx/>
              <a:buFontTx/>
              <a:buNone/>
              <a:tabLst/>
              <a:defRPr/>
            </a:pPr>
            <a:r>
              <a:rPr kumimoji="0" sz="2000" b="1" i="0" u="none" strike="noStrike" kern="1200" cap="none" spc="-45" normalizeH="0" baseline="0" noProof="0">
                <a:ln>
                  <a:noFill/>
                </a:ln>
                <a:solidFill>
                  <a:prstClr val="black"/>
                </a:solidFill>
                <a:effectLst/>
                <a:uLnTx/>
                <a:uFillTx/>
                <a:latin typeface="Calibri"/>
                <a:ea typeface="+mn-ea"/>
                <a:cs typeface="Calibri"/>
              </a:rPr>
              <a:t>Total</a:t>
            </a:r>
            <a:r>
              <a:rPr kumimoji="0" sz="2000" b="1" i="0" u="none" strike="noStrike" kern="1200" cap="none" spc="-5" normalizeH="0" baseline="0" noProof="0">
                <a:ln>
                  <a:noFill/>
                </a:ln>
                <a:solidFill>
                  <a:prstClr val="black"/>
                </a:solidFill>
                <a:effectLst/>
                <a:uLnTx/>
                <a:uFillTx/>
                <a:latin typeface="Calibri"/>
                <a:ea typeface="+mn-ea"/>
                <a:cs typeface="Calibri"/>
              </a:rPr>
              <a:t> </a:t>
            </a:r>
            <a:r>
              <a:rPr kumimoji="0" sz="2000" b="1" i="0" u="none" strike="noStrike" kern="1200" cap="none" spc="-10" normalizeH="0" baseline="0" noProof="0">
                <a:ln>
                  <a:noFill/>
                </a:ln>
                <a:solidFill>
                  <a:prstClr val="black"/>
                </a:solidFill>
                <a:effectLst/>
                <a:uLnTx/>
                <a:uFillTx/>
                <a:latin typeface="Calibri"/>
                <a:ea typeface="+mn-ea"/>
                <a:cs typeface="Calibri"/>
              </a:rPr>
              <a:t>Assessed</a:t>
            </a:r>
            <a:r>
              <a:rPr kumimoji="0" sz="2000" b="1" i="0" u="none" strike="noStrike" kern="1200" cap="none" spc="60" normalizeH="0" baseline="0" noProof="0">
                <a:ln>
                  <a:noFill/>
                </a:ln>
                <a:solidFill>
                  <a:prstClr val="black"/>
                </a:solidFill>
                <a:effectLst/>
                <a:uLnTx/>
                <a:uFillTx/>
                <a:latin typeface="Calibri"/>
                <a:ea typeface="+mn-ea"/>
                <a:cs typeface="Calibri"/>
              </a:rPr>
              <a:t> </a:t>
            </a:r>
            <a:r>
              <a:rPr kumimoji="0" sz="2000" b="1" i="0" u="none" strike="noStrike" kern="1200" cap="none" spc="-15" normalizeH="0" baseline="0" noProof="0">
                <a:ln>
                  <a:noFill/>
                </a:ln>
                <a:solidFill>
                  <a:prstClr val="black"/>
                </a:solidFill>
                <a:effectLst/>
                <a:uLnTx/>
                <a:uFillTx/>
                <a:latin typeface="Calibri"/>
                <a:ea typeface="+mn-ea"/>
                <a:cs typeface="Calibri"/>
              </a:rPr>
              <a:t>value</a:t>
            </a:r>
            <a:r>
              <a:rPr kumimoji="0" sz="2000" b="1" i="0" u="none" strike="noStrike" kern="1200" cap="none" spc="5" normalizeH="0" baseline="0" noProof="0">
                <a:ln>
                  <a:noFill/>
                </a:ln>
                <a:solidFill>
                  <a:prstClr val="black"/>
                </a:solidFill>
                <a:effectLst/>
                <a:uLnTx/>
                <a:uFillTx/>
                <a:latin typeface="Calibri"/>
                <a:ea typeface="+mn-ea"/>
                <a:cs typeface="Calibri"/>
              </a:rPr>
              <a:t> </a:t>
            </a:r>
            <a:r>
              <a:rPr kumimoji="0" sz="2000" b="1" i="0" u="none" strike="noStrike" kern="1200" cap="none" spc="-5" normalizeH="0" baseline="0" noProof="0">
                <a:ln>
                  <a:noFill/>
                </a:ln>
                <a:solidFill>
                  <a:prstClr val="black"/>
                </a:solidFill>
                <a:effectLst/>
                <a:uLnTx/>
                <a:uFillTx/>
                <a:latin typeface="Calibri"/>
                <a:ea typeface="+mn-ea"/>
                <a:cs typeface="Calibri"/>
              </a:rPr>
              <a:t>x</a:t>
            </a:r>
            <a:r>
              <a:rPr kumimoji="0" sz="2000" b="1" i="0" u="none" strike="noStrike" kern="1200" cap="none" spc="0" normalizeH="0" baseline="0" noProof="0">
                <a:ln>
                  <a:noFill/>
                </a:ln>
                <a:solidFill>
                  <a:prstClr val="black"/>
                </a:solidFill>
                <a:effectLst/>
                <a:uLnTx/>
                <a:uFillTx/>
                <a:latin typeface="Calibri"/>
                <a:ea typeface="+mn-ea"/>
                <a:cs typeface="Calibri"/>
              </a:rPr>
              <a:t> </a:t>
            </a:r>
            <a:r>
              <a:rPr kumimoji="0" sz="2000" b="1" i="0" u="none" strike="noStrike" kern="1200" cap="none" spc="-10" normalizeH="0" baseline="0" noProof="0">
                <a:ln>
                  <a:noFill/>
                </a:ln>
                <a:solidFill>
                  <a:prstClr val="black"/>
                </a:solidFill>
                <a:effectLst/>
                <a:uLnTx/>
                <a:uFillTx/>
                <a:latin typeface="Calibri"/>
                <a:ea typeface="+mn-ea"/>
                <a:cs typeface="Calibri"/>
              </a:rPr>
              <a:t>mill</a:t>
            </a:r>
            <a:r>
              <a:rPr kumimoji="0" sz="2000" b="1" i="0" u="none" strike="noStrike" kern="1200" cap="none" spc="20" normalizeH="0" baseline="0" noProof="0">
                <a:ln>
                  <a:noFill/>
                </a:ln>
                <a:solidFill>
                  <a:prstClr val="black"/>
                </a:solidFill>
                <a:effectLst/>
                <a:uLnTx/>
                <a:uFillTx/>
                <a:latin typeface="Calibri"/>
                <a:ea typeface="+mn-ea"/>
                <a:cs typeface="Calibri"/>
              </a:rPr>
              <a:t> </a:t>
            </a:r>
            <a:r>
              <a:rPr kumimoji="0" sz="2000" b="1" i="0" u="none" strike="noStrike" kern="1200" cap="none" spc="-5" normalizeH="0" baseline="0" noProof="0">
                <a:ln>
                  <a:noFill/>
                </a:ln>
                <a:solidFill>
                  <a:prstClr val="black"/>
                </a:solidFill>
                <a:effectLst/>
                <a:uLnTx/>
                <a:uFillTx/>
                <a:latin typeface="Calibri"/>
                <a:ea typeface="+mn-ea"/>
                <a:cs typeface="Calibri"/>
              </a:rPr>
              <a:t>levy = </a:t>
            </a:r>
            <a:r>
              <a:rPr kumimoji="0" sz="2000" b="1" i="0" u="none" strike="noStrike" kern="1200" cap="none" spc="-440" normalizeH="0" baseline="0" noProof="0">
                <a:ln>
                  <a:noFill/>
                </a:ln>
                <a:solidFill>
                  <a:prstClr val="black"/>
                </a:solidFill>
                <a:effectLst/>
                <a:uLnTx/>
                <a:uFillTx/>
                <a:latin typeface="Calibri"/>
                <a:ea typeface="+mn-ea"/>
                <a:cs typeface="Calibri"/>
              </a:rPr>
              <a:t> </a:t>
            </a:r>
            <a:r>
              <a:rPr kumimoji="0" sz="2000" b="1" i="0" u="none" strike="noStrike" kern="1200" cap="none" spc="-25" normalizeH="0" baseline="0" noProof="0">
                <a:ln>
                  <a:noFill/>
                </a:ln>
                <a:solidFill>
                  <a:prstClr val="black"/>
                </a:solidFill>
                <a:effectLst/>
                <a:uLnTx/>
                <a:uFillTx/>
                <a:latin typeface="Calibri"/>
                <a:ea typeface="+mn-ea"/>
                <a:cs typeface="Calibri"/>
              </a:rPr>
              <a:t>taxes</a:t>
            </a:r>
            <a:r>
              <a:rPr kumimoji="0" sz="2000" b="1" i="0" u="none" strike="noStrike" kern="1200" cap="none" spc="15" normalizeH="0" baseline="0" noProof="0">
                <a:ln>
                  <a:noFill/>
                </a:ln>
                <a:solidFill>
                  <a:prstClr val="black"/>
                </a:solidFill>
                <a:effectLst/>
                <a:uLnTx/>
                <a:uFillTx/>
                <a:latin typeface="Calibri"/>
                <a:ea typeface="+mn-ea"/>
                <a:cs typeface="Calibri"/>
              </a:rPr>
              <a:t> </a:t>
            </a:r>
            <a:r>
              <a:rPr kumimoji="0" sz="2000" b="1" i="0" u="none" strike="noStrike" kern="1200" cap="none" spc="-5" normalizeH="0" baseline="0" noProof="0">
                <a:ln>
                  <a:noFill/>
                </a:ln>
                <a:solidFill>
                  <a:prstClr val="black"/>
                </a:solidFill>
                <a:effectLst/>
                <a:uLnTx/>
                <a:uFillTx/>
                <a:latin typeface="Calibri"/>
                <a:ea typeface="+mn-ea"/>
                <a:cs typeface="Calibri"/>
              </a:rPr>
              <a:t>paid</a:t>
            </a:r>
            <a:r>
              <a:rPr kumimoji="0" sz="2000" b="1" i="0" u="none" strike="noStrike" kern="1200" cap="none" spc="10" normalizeH="0" baseline="0" noProof="0">
                <a:ln>
                  <a:noFill/>
                </a:ln>
                <a:solidFill>
                  <a:prstClr val="black"/>
                </a:solidFill>
                <a:effectLst/>
                <a:uLnTx/>
                <a:uFillTx/>
                <a:latin typeface="Calibri"/>
                <a:ea typeface="+mn-ea"/>
                <a:cs typeface="Calibri"/>
              </a:rPr>
              <a:t> </a:t>
            </a:r>
            <a:r>
              <a:rPr kumimoji="0" sz="2000" b="1" i="0" u="none" strike="noStrike" kern="1200" cap="none" spc="-5" normalizeH="0" baseline="0" noProof="0">
                <a:ln>
                  <a:noFill/>
                </a:ln>
                <a:solidFill>
                  <a:prstClr val="black"/>
                </a:solidFill>
                <a:effectLst/>
                <a:uLnTx/>
                <a:uFillTx/>
                <a:latin typeface="Calibri"/>
                <a:ea typeface="+mn-ea"/>
                <a:cs typeface="Calibri"/>
              </a:rPr>
              <a:t>(mill</a:t>
            </a:r>
            <a:r>
              <a:rPr kumimoji="0" sz="2000" b="1" i="0" u="none" strike="noStrike" kern="1200" cap="none" spc="-10" normalizeH="0" baseline="0" noProof="0">
                <a:ln>
                  <a:noFill/>
                </a:ln>
                <a:solidFill>
                  <a:prstClr val="black"/>
                </a:solidFill>
                <a:effectLst/>
                <a:uLnTx/>
                <a:uFillTx/>
                <a:latin typeface="Calibri"/>
                <a:ea typeface="+mn-ea"/>
                <a:cs typeface="Calibri"/>
              </a:rPr>
              <a:t> levies</a:t>
            </a:r>
            <a:r>
              <a:rPr kumimoji="0" sz="2000" b="1" i="0" u="none" strike="noStrike" kern="1200" cap="none" spc="40" normalizeH="0" baseline="0" noProof="0">
                <a:ln>
                  <a:noFill/>
                </a:ln>
                <a:solidFill>
                  <a:prstClr val="black"/>
                </a:solidFill>
                <a:effectLst/>
                <a:uLnTx/>
                <a:uFillTx/>
                <a:latin typeface="Calibri"/>
                <a:ea typeface="+mn-ea"/>
                <a:cs typeface="Calibri"/>
              </a:rPr>
              <a:t> </a:t>
            </a:r>
            <a:r>
              <a:rPr kumimoji="0" sz="2000" b="1" i="0" u="none" strike="noStrike" kern="1200" cap="none" spc="-10" normalizeH="0" baseline="0" noProof="0">
                <a:ln>
                  <a:noFill/>
                </a:ln>
                <a:solidFill>
                  <a:prstClr val="black"/>
                </a:solidFill>
                <a:effectLst/>
                <a:uLnTx/>
                <a:uFillTx/>
                <a:latin typeface="Calibri"/>
                <a:ea typeface="+mn-ea"/>
                <a:cs typeface="Calibri"/>
              </a:rPr>
              <a:t>vary </a:t>
            </a:r>
            <a:r>
              <a:rPr kumimoji="0" sz="2000" b="1" i="0" u="none" strike="noStrike" kern="1200" cap="none" spc="0" normalizeH="0" baseline="0" noProof="0">
                <a:ln>
                  <a:noFill/>
                </a:ln>
                <a:solidFill>
                  <a:prstClr val="black"/>
                </a:solidFill>
                <a:effectLst/>
                <a:uLnTx/>
                <a:uFillTx/>
                <a:latin typeface="Calibri"/>
                <a:ea typeface="+mn-ea"/>
                <a:cs typeface="Calibri"/>
              </a:rPr>
              <a:t>by </a:t>
            </a:r>
            <a:r>
              <a:rPr kumimoji="0" sz="2000" b="1" i="0" u="none" strike="noStrike" kern="1200" cap="none" spc="5" normalizeH="0" baseline="0" noProof="0">
                <a:ln>
                  <a:noFill/>
                </a:ln>
                <a:solidFill>
                  <a:prstClr val="black"/>
                </a:solidFill>
                <a:effectLst/>
                <a:uLnTx/>
                <a:uFillTx/>
                <a:latin typeface="Calibri"/>
                <a:ea typeface="+mn-ea"/>
                <a:cs typeface="Calibri"/>
              </a:rPr>
              <a:t> </a:t>
            </a:r>
            <a:r>
              <a:rPr kumimoji="0" sz="2000" b="1" i="0" u="none" strike="noStrike" kern="1200" cap="none" spc="-5" normalizeH="0" baseline="0" noProof="0">
                <a:ln>
                  <a:noFill/>
                </a:ln>
                <a:solidFill>
                  <a:prstClr val="black"/>
                </a:solidFill>
                <a:effectLst/>
                <a:uLnTx/>
                <a:uFillTx/>
                <a:latin typeface="Calibri"/>
                <a:ea typeface="+mn-ea"/>
                <a:cs typeface="Calibri"/>
              </a:rPr>
              <a:t>district)</a:t>
            </a:r>
            <a:endParaRPr kumimoji="0" sz="2000" b="0" i="0" u="none" strike="noStrike" kern="1200" cap="none" spc="0" normalizeH="0" baseline="0" noProof="0">
              <a:ln>
                <a:noFill/>
              </a:ln>
              <a:solidFill>
                <a:prstClr val="black"/>
              </a:solidFill>
              <a:effectLst/>
              <a:uLnTx/>
              <a:uFillTx/>
              <a:latin typeface="Calibri"/>
              <a:ea typeface="+mn-ea"/>
              <a:cs typeface="Calibri"/>
            </a:endParaRPr>
          </a:p>
        </p:txBody>
      </p:sp>
      <p:sp>
        <p:nvSpPr>
          <p:cNvPr id="8" name="Slide Number Placeholder 7">
            <a:extLst>
              <a:ext uri="{FF2B5EF4-FFF2-40B4-BE49-F238E27FC236}">
                <a16:creationId xmlns:a16="http://schemas.microsoft.com/office/drawing/2014/main" id="{CA414D03-81E1-CC4F-D760-C6C6D3ADDCF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957A93-FB9D-4EC9-8CF6-7E6FE3248A3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1CFF6536-03E5-8E05-3625-967F96CAAB80}"/>
              </a:ext>
            </a:extLst>
          </p:cNvPr>
          <p:cNvPicPr>
            <a:picLocks noChangeAspect="1"/>
          </p:cNvPicPr>
          <p:nvPr/>
        </p:nvPicPr>
        <p:blipFill>
          <a:blip r:embed="rId3"/>
          <a:stretch>
            <a:fillRect/>
          </a:stretch>
        </p:blipFill>
        <p:spPr>
          <a:xfrm>
            <a:off x="5009894" y="1470610"/>
            <a:ext cx="6759042" cy="3916779"/>
          </a:xfrm>
          <a:prstGeom prst="rect">
            <a:avLst/>
          </a:prstGeom>
        </p:spPr>
      </p:pic>
      <p:sp>
        <p:nvSpPr>
          <p:cNvPr id="12" name="TextBox 11">
            <a:extLst>
              <a:ext uri="{FF2B5EF4-FFF2-40B4-BE49-F238E27FC236}">
                <a16:creationId xmlns:a16="http://schemas.microsoft.com/office/drawing/2014/main" id="{ADD3B97E-06C5-955A-F4BD-C210283912FA}"/>
              </a:ext>
            </a:extLst>
          </p:cNvPr>
          <p:cNvSpPr txBox="1"/>
          <p:nvPr/>
        </p:nvSpPr>
        <p:spPr>
          <a:xfrm>
            <a:off x="501445" y="6512888"/>
            <a:ext cx="157512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757C83"/>
                </a:solidFill>
                <a:effectLst/>
                <a:uLnTx/>
                <a:uFillTx/>
                <a:latin typeface="Arial"/>
                <a:ea typeface="+mn-ea"/>
                <a:cs typeface="+mn-cs"/>
              </a:rPr>
              <a:t>December 2023</a:t>
            </a:r>
          </a:p>
        </p:txBody>
      </p:sp>
    </p:spTree>
    <p:extLst>
      <p:ext uri="{BB962C8B-B14F-4D97-AF65-F5344CB8AC3E}">
        <p14:creationId xmlns:p14="http://schemas.microsoft.com/office/powerpoint/2010/main" val="3375995787"/>
      </p:ext>
    </p:extLst>
  </p:cSld>
  <p:clrMapOvr>
    <a:masterClrMapping/>
  </p:clrMapOvr>
</p:sld>
</file>

<file path=ppt/theme/theme1.xml><?xml version="1.0" encoding="utf-8"?>
<a:theme xmlns:a="http://schemas.openxmlformats.org/drawingml/2006/main" name="Surrey template">
  <a:themeElements>
    <a:clrScheme name="Custom 347">
      <a:dk1>
        <a:srgbClr val="061E3A"/>
      </a:dk1>
      <a:lt1>
        <a:srgbClr val="FFFFFF"/>
      </a:lt1>
      <a:dk2>
        <a:srgbClr val="757C83"/>
      </a:dk2>
      <a:lt2>
        <a:srgbClr val="EBF0F3"/>
      </a:lt2>
      <a:accent1>
        <a:srgbClr val="7FCA20"/>
      </a:accent1>
      <a:accent2>
        <a:srgbClr val="02C1D3"/>
      </a:accent2>
      <a:accent3>
        <a:srgbClr val="66BDE8"/>
      </a:accent3>
      <a:accent4>
        <a:srgbClr val="1985D2"/>
      </a:accent4>
      <a:accent5>
        <a:srgbClr val="184880"/>
      </a:accent5>
      <a:accent6>
        <a:srgbClr val="061E3A"/>
      </a:accent6>
      <a:hlink>
        <a:srgbClr val="1985D2"/>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Surrey template">
  <a:themeElements>
    <a:clrScheme name="Custom 347">
      <a:dk1>
        <a:srgbClr val="061E3A"/>
      </a:dk1>
      <a:lt1>
        <a:srgbClr val="FFFFFF"/>
      </a:lt1>
      <a:dk2>
        <a:srgbClr val="757C83"/>
      </a:dk2>
      <a:lt2>
        <a:srgbClr val="EBF0F3"/>
      </a:lt2>
      <a:accent1>
        <a:srgbClr val="7FCA20"/>
      </a:accent1>
      <a:accent2>
        <a:srgbClr val="02C1D3"/>
      </a:accent2>
      <a:accent3>
        <a:srgbClr val="66BDE8"/>
      </a:accent3>
      <a:accent4>
        <a:srgbClr val="1985D2"/>
      </a:accent4>
      <a:accent5>
        <a:srgbClr val="184880"/>
      </a:accent5>
      <a:accent6>
        <a:srgbClr val="061E3A"/>
      </a:accent6>
      <a:hlink>
        <a:srgbClr val="1985D2"/>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FP 2020 " id="{BDE6D7E4-98AE-40FD-9761-4FAB0DC4C0B7}" vid="{E6EAA713-7EBA-4A91-9CEB-C22B549B4B2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1610</Words>
  <Application>Microsoft Office PowerPoint</Application>
  <PresentationFormat>Widescreen</PresentationFormat>
  <Paragraphs>221</Paragraphs>
  <Slides>24</Slides>
  <Notes>5</Notes>
  <HiddenSlides>3</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24</vt:i4>
      </vt:variant>
    </vt:vector>
  </HeadingPairs>
  <TitlesOfParts>
    <vt:vector size="34" baseType="lpstr">
      <vt:lpstr>Arial</vt:lpstr>
      <vt:lpstr>Calibri</vt:lpstr>
      <vt:lpstr>Calibri Light</vt:lpstr>
      <vt:lpstr>IBM Plex Sans</vt:lpstr>
      <vt:lpstr>IBM Plex Sans Light</vt:lpstr>
      <vt:lpstr>Merriweather</vt:lpstr>
      <vt:lpstr>Montserrat</vt:lpstr>
      <vt:lpstr>Surrey template</vt:lpstr>
      <vt:lpstr>2_Surrey template</vt:lpstr>
      <vt:lpstr>Office Theme</vt:lpstr>
      <vt:lpstr>Assessing School Board Mill Levy Discretion  CASB Conference    </vt:lpstr>
      <vt:lpstr>Who is CSFP?</vt:lpstr>
      <vt:lpstr>What is a Mill Levy?</vt:lpstr>
      <vt:lpstr>What is a Mill Levy?</vt:lpstr>
      <vt:lpstr>What is the assessment rate?</vt:lpstr>
      <vt:lpstr>PowerPoint Presentation</vt:lpstr>
      <vt:lpstr>What is a mill levy?</vt:lpstr>
      <vt:lpstr>PowerPoint Presentation</vt:lpstr>
      <vt:lpstr>PowerPoint Presentation</vt:lpstr>
      <vt:lpstr>Two Kinds of Tax Collections / Mill Levies</vt:lpstr>
      <vt:lpstr>Assessed Valuation</vt:lpstr>
      <vt:lpstr>Mill Levy Certification</vt:lpstr>
      <vt:lpstr>Letter from the Governor</vt:lpstr>
      <vt:lpstr>Your Assessment rate changes impact your mill levies</vt:lpstr>
      <vt:lpstr>Implications of Request</vt:lpstr>
      <vt:lpstr>Impact on Mill Levies</vt:lpstr>
      <vt:lpstr>Impact on Mill Levies (cont’d)</vt:lpstr>
      <vt:lpstr>Other Considerations if Mills are Reduced</vt:lpstr>
      <vt:lpstr>Other Considerations (cont’d)</vt:lpstr>
      <vt:lpstr>Example: Penalty for Lowering Total Program Mills (violation of state statute)</vt:lpstr>
      <vt:lpstr>PowerPoint Presentation</vt:lpstr>
      <vt:lpstr>PowerPoint Presentation</vt:lpstr>
      <vt:lpstr>Other Considerations (cont’d)</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Finance 101:  Mill Levy Deep Dive  CASB Conference    </dc:title>
  <dc:creator>Tracie Rainey</dc:creator>
  <cp:lastModifiedBy>Tracie Rainey</cp:lastModifiedBy>
  <cp:revision>1</cp:revision>
  <dcterms:created xsi:type="dcterms:W3CDTF">2023-11-29T17:31:54Z</dcterms:created>
  <dcterms:modified xsi:type="dcterms:W3CDTF">2023-12-05T22:24:29Z</dcterms:modified>
</cp:coreProperties>
</file>