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87" r:id="rId3"/>
    <p:sldMasterId id="2147483700" r:id="rId4"/>
    <p:sldMasterId id="2147483715" r:id="rId5"/>
    <p:sldMasterId id="2147483728" r:id="rId6"/>
    <p:sldMasterId id="2147483741" r:id="rId7"/>
  </p:sldMasterIdLst>
  <p:notesMasterIdLst>
    <p:notesMasterId r:id="rId65"/>
  </p:notesMasterIdLst>
  <p:sldIdLst>
    <p:sldId id="256" r:id="rId8"/>
    <p:sldId id="257" r:id="rId9"/>
    <p:sldId id="258" r:id="rId10"/>
    <p:sldId id="320" r:id="rId11"/>
    <p:sldId id="319" r:id="rId12"/>
    <p:sldId id="260" r:id="rId13"/>
    <p:sldId id="261" r:id="rId14"/>
    <p:sldId id="262" r:id="rId15"/>
    <p:sldId id="263" r:id="rId16"/>
    <p:sldId id="264" r:id="rId17"/>
    <p:sldId id="265" r:id="rId18"/>
    <p:sldId id="329"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327" r:id="rId32"/>
    <p:sldId id="279" r:id="rId33"/>
    <p:sldId id="324" r:id="rId34"/>
    <p:sldId id="325" r:id="rId35"/>
    <p:sldId id="326" r:id="rId36"/>
    <p:sldId id="283" r:id="rId37"/>
    <p:sldId id="333" r:id="rId38"/>
    <p:sldId id="284" r:id="rId39"/>
    <p:sldId id="285" r:id="rId40"/>
    <p:sldId id="332" r:id="rId41"/>
    <p:sldId id="286" r:id="rId42"/>
    <p:sldId id="321" r:id="rId43"/>
    <p:sldId id="322" r:id="rId44"/>
    <p:sldId id="318" r:id="rId45"/>
    <p:sldId id="301" r:id="rId46"/>
    <p:sldId id="337" r:id="rId47"/>
    <p:sldId id="338" r:id="rId48"/>
    <p:sldId id="339" r:id="rId49"/>
    <p:sldId id="340" r:id="rId50"/>
    <p:sldId id="330" r:id="rId51"/>
    <p:sldId id="331" r:id="rId52"/>
    <p:sldId id="335" r:id="rId53"/>
    <p:sldId id="336" r:id="rId54"/>
    <p:sldId id="334" r:id="rId55"/>
    <p:sldId id="288" r:id="rId56"/>
    <p:sldId id="289" r:id="rId57"/>
    <p:sldId id="323" r:id="rId58"/>
    <p:sldId id="291" r:id="rId59"/>
    <p:sldId id="328" r:id="rId60"/>
    <p:sldId id="296" r:id="rId61"/>
    <p:sldId id="297" r:id="rId62"/>
    <p:sldId id="298" r:id="rId63"/>
    <p:sldId id="299" r:id="rId64"/>
  </p:sldIdLst>
  <p:sldSz cx="18288000" cy="10287000"/>
  <p:notesSz cx="6858000" cy="9144000"/>
  <p:embeddedFontLst>
    <p:embeddedFont>
      <p:font typeface="Jua" pitchFamily="2" charset="-127"/>
      <p:regular r:id="rId66"/>
      <p:bold r:id="rId67"/>
      <p:italic r:id="rId68"/>
      <p:boldItalic r:id="rId69"/>
    </p:embeddedFont>
    <p:embeddedFont>
      <p:font typeface="NanumGothic" panose="020D0604000000000000" pitchFamily="34" charset="-127"/>
      <p:regular r:id="rId70"/>
      <p:bold r:id="rId71"/>
    </p:embeddedFont>
    <p:embeddedFont>
      <p:font typeface="Calibri" panose="020F0502020204030204" pitchFamily="34" charset="0"/>
      <p:regular r:id="rId72"/>
      <p:bold r:id="rId73"/>
      <p:italic r:id="rId74"/>
      <p:boldItalic r:id="rId75"/>
    </p:embeddedFont>
    <p:embeddedFont>
      <p:font typeface="Corbel" panose="020B0503020204020204" pitchFamily="34" charset="0"/>
      <p:regular r:id="rId76"/>
      <p:bold r:id="rId77"/>
      <p:italic r:id="rId78"/>
      <p:boldItalic r:id="rId79"/>
    </p:embeddedFont>
    <p:embeddedFont>
      <p:font typeface="Monda" pitchFamily="2" charset="77"/>
      <p:regular r:id="rId80"/>
      <p:bold r:id="rId81"/>
    </p:embeddedFont>
    <p:embeddedFont>
      <p:font typeface="Nanum Gothic" panose="020D0604000000000000" pitchFamily="34" charset="-127"/>
      <p:regular r:id="rId82"/>
      <p:bold r:id="rId83"/>
    </p:embeddedFont>
    <p:embeddedFont>
      <p:font typeface="Nunito" pitchFamily="2" charset="77"/>
      <p:regular r:id="rId84"/>
      <p:bold r:id="rId85"/>
      <p:italic r:id="rId86"/>
      <p:boldItalic r:id="rId87"/>
    </p:embeddedFont>
    <p:embeddedFont>
      <p:font typeface="Quicksand" pitchFamily="2" charset="77"/>
      <p:regular r:id="rId88"/>
      <p:bold r:id="rId89"/>
      <p:italic r:id="rId90"/>
      <p:boldItalic r:id="rId91"/>
    </p:embeddedFont>
    <p:embeddedFont>
      <p:font typeface="Roboto" panose="02000000000000000000" pitchFamily="2"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hQfGMfytz1Y+siu7b+iO7IjJOj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78"/>
  </p:normalViewPr>
  <p:slideViewPr>
    <p:cSldViewPr snapToGrid="0">
      <p:cViewPr varScale="1">
        <p:scale>
          <a:sx n="62" d="100"/>
          <a:sy n="62" d="100"/>
        </p:scale>
        <p:origin x="216" y="7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5.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2.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1.fntdata"/><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4.xml"/><Relationship Id="rId82" Type="http://schemas.openxmlformats.org/officeDocument/2006/relationships/font" Target="fonts/font17.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12.fntdata"/><Relationship Id="rId100"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Karen, quick intro to topic</a:t>
            </a:r>
            <a:endParaRPr/>
          </a:p>
        </p:txBody>
      </p:sp>
      <p:sp>
        <p:nvSpPr>
          <p:cNvPr id="249" name="Google Shape;24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Karen-brief-will showcase later</a:t>
            </a:r>
            <a:endParaRPr dirty="0"/>
          </a:p>
        </p:txBody>
      </p:sp>
      <p:sp>
        <p:nvSpPr>
          <p:cNvPr id="458" name="Google Shape;458;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Karen-social-emotional learning focus-brief</a:t>
            </a:r>
            <a:endParaRPr dirty="0"/>
          </a:p>
        </p:txBody>
      </p:sp>
      <p:sp>
        <p:nvSpPr>
          <p:cNvPr id="473" name="Google Shape;473;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986a9c7adf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g2986a9c7adf_0_14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Karen-accountability, using data-brief</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Karen-brief</a:t>
            </a:r>
            <a:endParaRPr dirty="0"/>
          </a:p>
        </p:txBody>
      </p:sp>
      <p:sp>
        <p:nvSpPr>
          <p:cNvPr id="488" name="Google Shape;488;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Karen-why unity of purpose</a:t>
            </a:r>
            <a:endParaRPr/>
          </a:p>
        </p:txBody>
      </p:sp>
      <p:sp>
        <p:nvSpPr>
          <p:cNvPr id="504" name="Google Shape;50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Karen-why unity of purpose</a:t>
            </a:r>
            <a:endParaRPr/>
          </a:p>
        </p:txBody>
      </p:sp>
      <p:sp>
        <p:nvSpPr>
          <p:cNvPr id="511" name="Google Shape;51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3fbbf3b7db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13fbbf3b7db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lessons learned-karen</a:t>
            </a:r>
            <a:endParaRPr/>
          </a:p>
        </p:txBody>
      </p:sp>
      <p:sp>
        <p:nvSpPr>
          <p:cNvPr id="518" name="Google Shape;518;g13fbbf3b7db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Karen-focus on Ikigai, how bring everyone together towards this goal</a:t>
            </a:r>
            <a:endParaRPr/>
          </a:p>
        </p:txBody>
      </p:sp>
      <p:sp>
        <p:nvSpPr>
          <p:cNvPr id="565" name="Google Shape;56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Examples-Karen</a:t>
            </a:r>
            <a:endParaRPr/>
          </a:p>
        </p:txBody>
      </p:sp>
      <p:sp>
        <p:nvSpPr>
          <p:cNvPr id="573" name="Google Shape;57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Where we are-Karen</a:t>
            </a:r>
            <a:endParaRPr/>
          </a:p>
        </p:txBody>
      </p:sp>
      <p:sp>
        <p:nvSpPr>
          <p:cNvPr id="259" name="Google Shape;2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Timeline-Karen</a:t>
            </a:r>
            <a:endParaRPr/>
          </a:p>
        </p:txBody>
      </p:sp>
      <p:sp>
        <p:nvSpPr>
          <p:cNvPr id="590" name="Google Shape;59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Karen</a:t>
            </a:r>
            <a:endParaRPr/>
          </a:p>
        </p:txBody>
      </p:sp>
      <p:sp>
        <p:nvSpPr>
          <p:cNvPr id="602" name="Google Shape;60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Karen-stakeholder involvement</a:t>
            </a:r>
            <a:endParaRPr/>
          </a:p>
        </p:txBody>
      </p:sp>
      <p:sp>
        <p:nvSpPr>
          <p:cNvPr id="609" name="Google Shape;609;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Themes-Karen</a:t>
            </a:r>
            <a:endParaRPr/>
          </a:p>
        </p:txBody>
      </p:sp>
      <p:sp>
        <p:nvSpPr>
          <p:cNvPr id="620" name="Google Shape;62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Karen-discussion of PoG process</a:t>
            </a:r>
            <a:endParaRPr/>
          </a:p>
        </p:txBody>
      </p:sp>
      <p:sp>
        <p:nvSpPr>
          <p:cNvPr id="627" name="Google Shape;62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986a9c7adf_0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986a9c7adf_0_4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Karen-Our unifying purpose</a:t>
            </a:r>
            <a:endParaRPr/>
          </a:p>
        </p:txBody>
      </p:sp>
      <p:sp>
        <p:nvSpPr>
          <p:cNvPr id="499" name="Google Shape;499;g2986a9c7adf_0_4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Karen-quickly review</a:t>
            </a:r>
            <a:endParaRPr/>
          </a:p>
        </p:txBody>
      </p:sp>
      <p:sp>
        <p:nvSpPr>
          <p:cNvPr id="667" name="Google Shape;667;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986a9c7adf_0_5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986a9c7adf_0_5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Karen-quick overview of strategic plan, components and examples</a:t>
            </a:r>
            <a:endParaRPr/>
          </a:p>
        </p:txBody>
      </p:sp>
      <p:sp>
        <p:nvSpPr>
          <p:cNvPr id="625" name="Google Shape;625;g2986a9c7adf_0_5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986a9c7adf_0_6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2986a9c7adf_0_6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Karen-quick overview</a:t>
            </a:r>
            <a:endParaRPr dirty="0"/>
          </a:p>
        </p:txBody>
      </p:sp>
      <p:sp>
        <p:nvSpPr>
          <p:cNvPr id="641" name="Google Shape;641;g2986a9c7adf_0_6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986a9c7adf_0_6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2986a9c7adf_0_6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Karen-quick overview</a:t>
            </a:r>
            <a:endParaRPr dirty="0"/>
          </a:p>
        </p:txBody>
      </p:sp>
      <p:sp>
        <p:nvSpPr>
          <p:cNvPr id="656" name="Google Shape;656;g2986a9c7adf_0_6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Karen-intro to the district and context</a:t>
            </a:r>
            <a:endParaRPr/>
          </a:p>
        </p:txBody>
      </p:sp>
      <p:sp>
        <p:nvSpPr>
          <p:cNvPr id="266" name="Google Shape;26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Karen-quick overview-lead into a few examples/ strategies more in-depth-sustainability, career exploration and DEIB</a:t>
            </a:r>
            <a:endParaRPr dirty="0"/>
          </a:p>
        </p:txBody>
      </p:sp>
      <p:sp>
        <p:nvSpPr>
          <p:cNvPr id="720" name="Google Shape;720;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Erika-describe the Board’s focus on sustainability as well as what we have addressed in the Sustainability Committee.  You could discuss the upcoming energy projects as well</a:t>
            </a:r>
            <a:endParaRPr dirty="0"/>
          </a:p>
        </p:txBody>
      </p:sp>
      <p:sp>
        <p:nvSpPr>
          <p:cNvPr id="745" name="Google Shape;745;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717795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Erika-describe SOIL and then if you click on the SOIL outdoor learning lab title the video will play</a:t>
            </a:r>
            <a:endParaRPr dirty="0"/>
          </a:p>
        </p:txBody>
      </p:sp>
      <p:sp>
        <p:nvSpPr>
          <p:cNvPr id="745" name="Google Shape;745;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Karen-career exposure, exploration, experience</a:t>
            </a:r>
            <a:endParaRPr dirty="0"/>
          </a:p>
        </p:txBody>
      </p:sp>
      <p:sp>
        <p:nvSpPr>
          <p:cNvPr id="762" name="Google Shape;76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Karen-more on Impact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026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Karen-why designed this way</a:t>
            </a:r>
            <a:endParaRPr dirty="0"/>
          </a:p>
        </p:txBody>
      </p:sp>
      <p:sp>
        <p:nvSpPr>
          <p:cNvPr id="769" name="Google Shape;769;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80f91c9e07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80f91c9e07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Karen-career pathways</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47332b6ad2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47332b6ad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Karen-more about careers-getting to Ikigai</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Katie-describe the Board’s focus on DEIB and the resolution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3739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4412c94c4c_0_6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4412c94c4c_0_6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Katie-discuss the plan for DEIB that we developed in 2021 and continue to implement.  You can describe the three overall strategies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Karen-more logistics</a:t>
            </a:r>
            <a:endParaRPr/>
          </a:p>
        </p:txBody>
      </p:sp>
      <p:sp>
        <p:nvSpPr>
          <p:cNvPr id="250" name="Google Shape;25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Katie-we have a group of employees, community members, and students who meet 6 times a year to monitor the plan, discuss strategies, and identify ways to progress with our DEIB work</a:t>
            </a:r>
          </a:p>
        </p:txBody>
      </p:sp>
      <p:sp>
        <p:nvSpPr>
          <p:cNvPr id="769" name="Google Shape;769;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68473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Erika-goal 1 of DEIB plan</a:t>
            </a:r>
            <a:endParaRPr dirty="0"/>
          </a:p>
        </p:txBody>
      </p:sp>
      <p:sp>
        <p:nvSpPr>
          <p:cNvPr id="769" name="Google Shape;769;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1051721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Erika-Goal 2 of DEIB plan</a:t>
            </a:r>
            <a:endParaRPr dirty="0"/>
          </a:p>
        </p:txBody>
      </p:sp>
      <p:sp>
        <p:nvSpPr>
          <p:cNvPr id="769" name="Google Shape;769;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49617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Erika-Goal 3 of DEIB strategic plan</a:t>
            </a:r>
            <a:endParaRPr dirty="0"/>
          </a:p>
        </p:txBody>
      </p:sp>
      <p:sp>
        <p:nvSpPr>
          <p:cNvPr id="769" name="Google Shape;769;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907501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Katie-these are some of the events we have hosted, also our NAPAC and Native American school liaisons and Title VI program manager have been very active in making our families and students feel valued and welcome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7714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Katie-highlight </a:t>
            </a:r>
            <a:r>
              <a:rPr lang="en-US" dirty="0" err="1"/>
              <a:t>Elfreida</a:t>
            </a:r>
            <a:r>
              <a:rPr lang="en-US" dirty="0"/>
              <a:t> being the only teacher licensed to teach Navajo in Colorado</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0011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986a9c7adf_0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986a9c7adf_0_4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Katie-an example from Park-now expanding to other schools</a:t>
            </a:r>
            <a:endParaRPr dirty="0"/>
          </a:p>
        </p:txBody>
      </p:sp>
      <p:sp>
        <p:nvSpPr>
          <p:cNvPr id="499" name="Google Shape;499;g2986a9c7adf_0_4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6180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986a9c7adf_0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986a9c7adf_0_4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Katie-an example from Park</a:t>
            </a:r>
            <a:endParaRPr dirty="0"/>
          </a:p>
        </p:txBody>
      </p:sp>
      <p:sp>
        <p:nvSpPr>
          <p:cNvPr id="499" name="Google Shape;499;g2986a9c7adf_0_4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8931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986a9c7adf_0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986a9c7adf_0_4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Karen-where are we now with </a:t>
            </a:r>
            <a:r>
              <a:rPr lang="en" dirty="0" err="1"/>
              <a:t>PoG</a:t>
            </a:r>
            <a:endParaRPr dirty="0"/>
          </a:p>
        </p:txBody>
      </p:sp>
      <p:sp>
        <p:nvSpPr>
          <p:cNvPr id="499" name="Google Shape;499;g2986a9c7adf_0_4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59856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Karen-22-23 school year</a:t>
            </a:r>
            <a:endParaRPr dirty="0"/>
          </a:p>
        </p:txBody>
      </p:sp>
      <p:sp>
        <p:nvSpPr>
          <p:cNvPr id="812" name="Google Shape;812;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986a9c7adf_0_4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2986a9c7adf_0_4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Karen-intro to district demographics</a:t>
            </a:r>
            <a:endParaRPr/>
          </a:p>
        </p:txBody>
      </p:sp>
      <p:sp>
        <p:nvSpPr>
          <p:cNvPr id="438" name="Google Shape;438;g2986a9c7adf_0_4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Karen-showcasing through digital museum</a:t>
            </a:r>
            <a:endParaRPr dirty="0"/>
          </a:p>
        </p:txBody>
      </p:sp>
      <p:sp>
        <p:nvSpPr>
          <p:cNvPr id="840" name="Google Shape;840;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80f91c9e07_3_5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280f91c9e07_3_5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Karen-field guide-23-24</a:t>
            </a:r>
            <a:endParaRPr dirty="0"/>
          </a:p>
        </p:txBody>
      </p:sp>
      <p:sp>
        <p:nvSpPr>
          <p:cNvPr id="671" name="Google Shape;671;g280f91c9e07_3_5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85914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Karen-23-24 school year-blueprints</a:t>
            </a:r>
            <a:endParaRPr dirty="0"/>
          </a:p>
        </p:txBody>
      </p:sp>
      <p:sp>
        <p:nvSpPr>
          <p:cNvPr id="877" name="Google Shape;877;p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986a9c7adf_0_20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2986a9c7adf_0_20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Karen-curating artifacts in </a:t>
            </a:r>
            <a:r>
              <a:rPr lang="en" dirty="0" err="1"/>
              <a:t>Abre</a:t>
            </a:r>
            <a:endParaRPr dirty="0"/>
          </a:p>
        </p:txBody>
      </p:sp>
      <p:sp>
        <p:nvSpPr>
          <p:cNvPr id="904" name="Google Shape;904;g2986a9c7adf_0_20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Karen-where we are going</a:t>
            </a:r>
            <a:endParaRPr dirty="0"/>
          </a:p>
        </p:txBody>
      </p:sp>
      <p:sp>
        <p:nvSpPr>
          <p:cNvPr id="920" name="Google Shape;92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Participants share next own steps based on our story-Karen</a:t>
            </a:r>
            <a:endParaRPr dirty="0"/>
          </a:p>
        </p:txBody>
      </p:sp>
      <p:sp>
        <p:nvSpPr>
          <p:cNvPr id="975" name="Google Shape;975;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Goal is that we exemplify PoG competencies as adults/ educators and community, too-Karen</a:t>
            </a:r>
            <a:endParaRPr/>
          </a:p>
        </p:txBody>
      </p:sp>
      <p:sp>
        <p:nvSpPr>
          <p:cNvPr id="989" name="Google Shape;98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closing</a:t>
            </a:r>
            <a:endParaRPr/>
          </a:p>
        </p:txBody>
      </p:sp>
      <p:sp>
        <p:nvSpPr>
          <p:cNvPr id="1036" name="Google Shape;103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story…Our ultimate goal-Ikigai, Karen</a:t>
            </a:r>
            <a:endParaRPr/>
          </a:p>
        </p:txBody>
      </p:sp>
      <p:sp>
        <p:nvSpPr>
          <p:cNvPr id="332" name="Google Shape;33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Karen-where we have come from</a:t>
            </a:r>
          </a:p>
          <a:p>
            <a:pPr marL="0" lvl="0" indent="0" algn="l" rtl="0">
              <a:lnSpc>
                <a:spcPct val="100000"/>
              </a:lnSpc>
              <a:spcBef>
                <a:spcPts val="0"/>
              </a:spcBef>
              <a:spcAft>
                <a:spcPts val="0"/>
              </a:spcAft>
              <a:buSzPts val="1400"/>
              <a:buNone/>
            </a:pPr>
            <a:r>
              <a:rPr lang="en-US" dirty="0"/>
              <a:t>Erika and Katie-please elaborate on where you saw the district at this time, what were the needs</a:t>
            </a:r>
            <a:endParaRPr dirty="0"/>
          </a:p>
        </p:txBody>
      </p:sp>
      <p:sp>
        <p:nvSpPr>
          <p:cNvPr id="340" name="Google Shape;3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a:t>
            </a:r>
            <a:endParaRPr dirty="0"/>
          </a:p>
        </p:txBody>
      </p:sp>
      <p:sp>
        <p:nvSpPr>
          <p:cNvPr id="387" name="Google Shape;3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Karen-brief</a:t>
            </a:r>
            <a:endParaRPr dirty="0"/>
          </a:p>
        </p:txBody>
      </p:sp>
      <p:sp>
        <p:nvSpPr>
          <p:cNvPr id="434" name="Google Shape;434;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7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7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Bullets &amp; Photo" type="tx">
  <p:cSld name="TITLE_AND_BODY">
    <p:bg>
      <p:bgPr>
        <a:solidFill>
          <a:srgbClr val="FFFFFF"/>
        </a:solidFill>
        <a:effectLst/>
      </p:bgPr>
    </p:bg>
    <p:spTree>
      <p:nvGrpSpPr>
        <p:cNvPr id="1" name="Shape 96"/>
        <p:cNvGrpSpPr/>
        <p:nvPr/>
      </p:nvGrpSpPr>
      <p:grpSpPr>
        <a:xfrm>
          <a:off x="0" y="0"/>
          <a:ext cx="0" cy="0"/>
          <a:chOff x="0" y="0"/>
          <a:chExt cx="0" cy="0"/>
        </a:xfrm>
      </p:grpSpPr>
      <p:sp>
        <p:nvSpPr>
          <p:cNvPr id="97" name="Google Shape;97;p62"/>
          <p:cNvSpPr txBox="1">
            <a:spLocks noGrp="1"/>
          </p:cNvSpPr>
          <p:nvPr>
            <p:ph type="body" idx="1"/>
          </p:nvPr>
        </p:nvSpPr>
        <p:spPr>
          <a:xfrm>
            <a:off x="9867900" y="1389186"/>
            <a:ext cx="7692629" cy="982981"/>
          </a:xfrm>
          <a:prstGeom prst="rect">
            <a:avLst/>
          </a:prstGeom>
          <a:noFill/>
          <a:ln>
            <a:noFill/>
          </a:ln>
        </p:spPr>
        <p:txBody>
          <a:bodyPr spcFirstLastPara="1" wrap="square" lIns="91425" tIns="45700" rIns="91425" bIns="45700" anchor="ctr" anchorCtr="0">
            <a:normAutofit/>
          </a:bodyPr>
          <a:lstStyle>
            <a:lvl1pPr marL="457200" lvl="0" indent="-605726" algn="l">
              <a:lnSpc>
                <a:spcPct val="80000"/>
              </a:lnSpc>
              <a:spcBef>
                <a:spcPts val="1500"/>
              </a:spcBef>
              <a:spcAft>
                <a:spcPts val="0"/>
              </a:spcAft>
              <a:buClr>
                <a:schemeClr val="accent1"/>
              </a:buClr>
              <a:buSzPts val="5939"/>
              <a:buChar char="•"/>
              <a:defRPr sz="5939">
                <a:solidFill>
                  <a:schemeClr val="accent1"/>
                </a:solidFill>
                <a:latin typeface="Arial"/>
                <a:ea typeface="Arial"/>
                <a:cs typeface="Arial"/>
                <a:sym typeface="Arial"/>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98" name="Google Shape;98;p62"/>
          <p:cNvSpPr>
            <a:spLocks noGrp="1"/>
          </p:cNvSpPr>
          <p:nvPr>
            <p:ph type="pic" idx="2"/>
          </p:nvPr>
        </p:nvSpPr>
        <p:spPr>
          <a:xfrm>
            <a:off x="1" y="-503838"/>
            <a:ext cx="9147560" cy="11294696"/>
          </a:xfrm>
          <a:prstGeom prst="rect">
            <a:avLst/>
          </a:prstGeom>
          <a:noFill/>
          <a:ln>
            <a:noFill/>
          </a:ln>
        </p:spPr>
      </p:sp>
      <p:sp>
        <p:nvSpPr>
          <p:cNvPr id="99" name="Google Shape;99;p62"/>
          <p:cNvSpPr txBox="1">
            <a:spLocks noGrp="1"/>
          </p:cNvSpPr>
          <p:nvPr>
            <p:ph type="title"/>
          </p:nvPr>
        </p:nvSpPr>
        <p:spPr>
          <a:xfrm>
            <a:off x="9867900" y="648608"/>
            <a:ext cx="7692629" cy="9810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Calibri"/>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2"/>
          <p:cNvSpPr txBox="1">
            <a:spLocks noGrp="1"/>
          </p:cNvSpPr>
          <p:nvPr>
            <p:ph type="body" idx="3"/>
          </p:nvPr>
        </p:nvSpPr>
        <p:spPr>
          <a:xfrm>
            <a:off x="9867900" y="2928331"/>
            <a:ext cx="7692629" cy="5477482"/>
          </a:xfrm>
          <a:prstGeom prst="rect">
            <a:avLst/>
          </a:prstGeom>
          <a:noFill/>
          <a:ln>
            <a:noFill/>
          </a:ln>
        </p:spPr>
        <p:txBody>
          <a:bodyPr spcFirstLastPara="1" wrap="square" lIns="91425" tIns="45700" rIns="91425" bIns="45700" anchor="t" anchorCtr="0">
            <a:normAutofit/>
          </a:bodyPr>
          <a:lstStyle>
            <a:lvl1pPr marL="457200" lvl="0"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1pPr>
            <a:lvl2pPr marL="914400" lvl="1"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2pPr>
            <a:lvl3pPr marL="1371600" lvl="2"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3pPr>
            <a:lvl4pPr marL="1828800" lvl="3"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4pPr>
            <a:lvl5pPr marL="2286000" lvl="4"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101" name="Google Shape;101;p6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6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6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6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mp; Photo Alt">
  <p:cSld name="Title &amp; Photo Alt">
    <p:bg>
      <p:bgPr>
        <a:solidFill>
          <a:srgbClr val="FFFFFF"/>
        </a:solidFill>
        <a:effectLst/>
      </p:bgPr>
    </p:bg>
    <p:spTree>
      <p:nvGrpSpPr>
        <p:cNvPr id="1" name="Shape 107"/>
        <p:cNvGrpSpPr/>
        <p:nvPr/>
      </p:nvGrpSpPr>
      <p:grpSpPr>
        <a:xfrm>
          <a:off x="0" y="0"/>
          <a:ext cx="0" cy="0"/>
          <a:chOff x="0" y="0"/>
          <a:chExt cx="0" cy="0"/>
        </a:xfrm>
      </p:grpSpPr>
      <p:sp>
        <p:nvSpPr>
          <p:cNvPr id="108" name="Google Shape;108;p64"/>
          <p:cNvSpPr>
            <a:spLocks noGrp="1"/>
          </p:cNvSpPr>
          <p:nvPr>
            <p:ph type="pic" idx="2"/>
          </p:nvPr>
        </p:nvSpPr>
        <p:spPr>
          <a:xfrm>
            <a:off x="7219950" y="-1"/>
            <a:ext cx="16426119" cy="10287001"/>
          </a:xfrm>
          <a:prstGeom prst="rect">
            <a:avLst/>
          </a:prstGeom>
          <a:noFill/>
          <a:ln>
            <a:noFill/>
          </a:ln>
        </p:spPr>
      </p:sp>
      <p:sp>
        <p:nvSpPr>
          <p:cNvPr id="109" name="Google Shape;109;p64"/>
          <p:cNvSpPr txBox="1">
            <a:spLocks noGrp="1"/>
          </p:cNvSpPr>
          <p:nvPr>
            <p:ph type="body" idx="1"/>
          </p:nvPr>
        </p:nvSpPr>
        <p:spPr>
          <a:xfrm>
            <a:off x="428625" y="9201944"/>
            <a:ext cx="8286750" cy="416434"/>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500"/>
              </a:spcBef>
              <a:spcAft>
                <a:spcPts val="0"/>
              </a:spcAft>
              <a:buClr>
                <a:schemeClr val="accent1"/>
              </a:buClr>
              <a:buSzPts val="2100"/>
              <a:buChar char="•"/>
              <a:defRPr sz="2100" b="1" cap="none">
                <a:solidFill>
                  <a:schemeClr val="accent1"/>
                </a:solidFill>
                <a:latin typeface="Arial"/>
                <a:ea typeface="Arial"/>
                <a:cs typeface="Arial"/>
                <a:sym typeface="Arial"/>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110" name="Google Shape;110;p64"/>
          <p:cNvSpPr txBox="1">
            <a:spLocks noGrp="1"/>
          </p:cNvSpPr>
          <p:nvPr>
            <p:ph type="title"/>
          </p:nvPr>
        </p:nvSpPr>
        <p:spPr>
          <a:xfrm>
            <a:off x="428625" y="3577603"/>
            <a:ext cx="8286750" cy="52777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1250"/>
              <a:buFont typeface="Calibri"/>
              <a:buNone/>
              <a:defRPr sz="1125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6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Photo">
  <p:cSld name="Photo">
    <p:bg>
      <p:bgPr>
        <a:solidFill>
          <a:srgbClr val="FFFFFF"/>
        </a:solidFill>
        <a:effectLst/>
      </p:bgPr>
    </p:bg>
    <p:spTree>
      <p:nvGrpSpPr>
        <p:cNvPr id="1" name="Shape 112"/>
        <p:cNvGrpSpPr/>
        <p:nvPr/>
      </p:nvGrpSpPr>
      <p:grpSpPr>
        <a:xfrm>
          <a:off x="0" y="0"/>
          <a:ext cx="0" cy="0"/>
          <a:chOff x="0" y="0"/>
          <a:chExt cx="0" cy="0"/>
        </a:xfrm>
      </p:grpSpPr>
      <p:sp>
        <p:nvSpPr>
          <p:cNvPr id="113" name="Google Shape;113;p65"/>
          <p:cNvSpPr>
            <a:spLocks noGrp="1"/>
          </p:cNvSpPr>
          <p:nvPr>
            <p:ph type="pic" idx="2"/>
          </p:nvPr>
        </p:nvSpPr>
        <p:spPr>
          <a:xfrm>
            <a:off x="0" y="-2238375"/>
            <a:ext cx="21250275" cy="13109999"/>
          </a:xfrm>
          <a:prstGeom prst="rect">
            <a:avLst/>
          </a:prstGeom>
          <a:noFill/>
          <a:ln>
            <a:noFill/>
          </a:ln>
        </p:spPr>
      </p:sp>
      <p:sp>
        <p:nvSpPr>
          <p:cNvPr id="114" name="Google Shape;114;p6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Google Shape;116;p6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6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6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FFFFFF"/>
        </a:solidFill>
        <a:effectLst/>
      </p:bgPr>
    </p:bg>
    <p:spTree>
      <p:nvGrpSpPr>
        <p:cNvPr id="1" name="Shape 119"/>
        <p:cNvGrpSpPr/>
        <p:nvPr/>
      </p:nvGrpSpPr>
      <p:grpSpPr>
        <a:xfrm>
          <a:off x="0" y="0"/>
          <a:ext cx="0" cy="0"/>
          <a:chOff x="0" y="0"/>
          <a:chExt cx="0" cy="0"/>
        </a:xfrm>
      </p:grpSpPr>
      <p:sp>
        <p:nvSpPr>
          <p:cNvPr id="120" name="Google Shape;120;p66"/>
          <p:cNvSpPr txBox="1">
            <a:spLocks noGrp="1"/>
          </p:cNvSpPr>
          <p:nvPr>
            <p:ph type="body" idx="1"/>
          </p:nvPr>
        </p:nvSpPr>
        <p:spPr>
          <a:xfrm>
            <a:off x="428625" y="9201944"/>
            <a:ext cx="17430750" cy="416434"/>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500"/>
              </a:spcBef>
              <a:spcAft>
                <a:spcPts val="0"/>
              </a:spcAft>
              <a:buClr>
                <a:schemeClr val="accent1"/>
              </a:buClr>
              <a:buSzPts val="2100"/>
              <a:buChar char="•"/>
              <a:defRPr sz="2100" b="1" cap="none">
                <a:solidFill>
                  <a:schemeClr val="accent1"/>
                </a:solidFill>
                <a:latin typeface="Arial"/>
                <a:ea typeface="Arial"/>
                <a:cs typeface="Arial"/>
                <a:sym typeface="Arial"/>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121" name="Google Shape;121;p66"/>
          <p:cNvSpPr txBox="1">
            <a:spLocks noGrp="1"/>
          </p:cNvSpPr>
          <p:nvPr>
            <p:ph type="body" idx="2"/>
          </p:nvPr>
        </p:nvSpPr>
        <p:spPr>
          <a:xfrm>
            <a:off x="428625" y="2928331"/>
            <a:ext cx="17430750" cy="5772757"/>
          </a:xfrm>
          <a:prstGeom prst="rect">
            <a:avLst/>
          </a:prstGeom>
          <a:noFill/>
          <a:ln>
            <a:noFill/>
          </a:ln>
        </p:spPr>
        <p:txBody>
          <a:bodyPr spcFirstLastPara="1" wrap="square" lIns="91425" tIns="45700" rIns="91425" bIns="45700" anchor="t" anchorCtr="0">
            <a:normAutofit/>
          </a:bodyPr>
          <a:lstStyle>
            <a:lvl1pPr marL="457200" lvl="0"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1pPr>
            <a:lvl2pPr marL="914400" lvl="1"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2pPr>
            <a:lvl3pPr marL="1371600" lvl="2"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3pPr>
            <a:lvl4pPr marL="1828800" lvl="3"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4pPr>
            <a:lvl5pPr marL="2286000" lvl="4"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122" name="Google Shape;122;p66"/>
          <p:cNvSpPr txBox="1">
            <a:spLocks noGrp="1"/>
          </p:cNvSpPr>
          <p:nvPr>
            <p:ph type="title"/>
          </p:nvPr>
        </p:nvSpPr>
        <p:spPr>
          <a:xfrm>
            <a:off x="428625" y="489361"/>
            <a:ext cx="17430750" cy="1463264"/>
          </a:xfrm>
          <a:prstGeom prst="rect">
            <a:avLst/>
          </a:prstGeom>
          <a:noFill/>
          <a:ln>
            <a:noFill/>
          </a:ln>
        </p:spPr>
        <p:txBody>
          <a:bodyPr spcFirstLastPara="1" wrap="square" lIns="91425" tIns="45700" rIns="91425" bIns="45700" anchor="ctr" anchorCtr="0">
            <a:normAutofit/>
          </a:bodyPr>
          <a:lstStyle>
            <a:lvl1pPr lvl="0" algn="l">
              <a:lnSpc>
                <a:spcPct val="60000"/>
              </a:lnSpc>
              <a:spcBef>
                <a:spcPts val="0"/>
              </a:spcBef>
              <a:spcAft>
                <a:spcPts val="0"/>
              </a:spcAft>
              <a:buClr>
                <a:schemeClr val="accent1"/>
              </a:buClr>
              <a:buSzPts val="9000"/>
              <a:buFont typeface="Calibri"/>
              <a:buNone/>
              <a:defRPr sz="90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66"/>
          <p:cNvSpPr txBox="1">
            <a:spLocks noGrp="1"/>
          </p:cNvSpPr>
          <p:nvPr>
            <p:ph type="sldNum" idx="12"/>
          </p:nvPr>
        </p:nvSpPr>
        <p:spPr>
          <a:xfrm>
            <a:off x="17464712" y="9191826"/>
            <a:ext cx="391197" cy="42575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
        <p:cNvGrpSpPr/>
        <p:nvPr/>
      </p:nvGrpSpPr>
      <p:grpSpPr>
        <a:xfrm>
          <a:off x="0" y="0"/>
          <a:ext cx="0" cy="0"/>
          <a:chOff x="0" y="0"/>
          <a:chExt cx="0" cy="0"/>
        </a:xfrm>
      </p:grpSpPr>
      <p:sp>
        <p:nvSpPr>
          <p:cNvPr id="125" name="Google Shape;125;p77"/>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9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77"/>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lt1"/>
              </a:buClr>
              <a:buSzPts val="3600"/>
              <a:buNone/>
              <a:defRPr sz="3600"/>
            </a:lvl1pPr>
            <a:lvl2pPr lvl="1" algn="ctr">
              <a:lnSpc>
                <a:spcPct val="90000"/>
              </a:lnSpc>
              <a:spcBef>
                <a:spcPts val="750"/>
              </a:spcBef>
              <a:spcAft>
                <a:spcPts val="0"/>
              </a:spcAft>
              <a:buClr>
                <a:schemeClr val="lt1"/>
              </a:buClr>
              <a:buSzPts val="3000"/>
              <a:buNone/>
              <a:defRPr sz="3000"/>
            </a:lvl2pPr>
            <a:lvl3pPr lvl="2" algn="ctr">
              <a:lnSpc>
                <a:spcPct val="90000"/>
              </a:lnSpc>
              <a:spcBef>
                <a:spcPts val="750"/>
              </a:spcBef>
              <a:spcAft>
                <a:spcPts val="0"/>
              </a:spcAft>
              <a:buClr>
                <a:schemeClr val="lt1"/>
              </a:buClr>
              <a:buSzPts val="2700"/>
              <a:buNone/>
              <a:defRPr sz="2700"/>
            </a:lvl3pPr>
            <a:lvl4pPr lvl="3" algn="ctr">
              <a:lnSpc>
                <a:spcPct val="90000"/>
              </a:lnSpc>
              <a:spcBef>
                <a:spcPts val="750"/>
              </a:spcBef>
              <a:spcAft>
                <a:spcPts val="0"/>
              </a:spcAft>
              <a:buClr>
                <a:schemeClr val="lt1"/>
              </a:buClr>
              <a:buSzPts val="2400"/>
              <a:buNone/>
              <a:defRPr sz="2400"/>
            </a:lvl4pPr>
            <a:lvl5pPr lvl="4" algn="ctr">
              <a:lnSpc>
                <a:spcPct val="90000"/>
              </a:lnSpc>
              <a:spcBef>
                <a:spcPts val="750"/>
              </a:spcBef>
              <a:spcAft>
                <a:spcPts val="0"/>
              </a:spcAft>
              <a:buClr>
                <a:schemeClr val="lt1"/>
              </a:buClr>
              <a:buSzPts val="2400"/>
              <a:buNone/>
              <a:defRPr sz="2400"/>
            </a:lvl5pPr>
            <a:lvl6pPr lvl="5" algn="ctr">
              <a:lnSpc>
                <a:spcPct val="90000"/>
              </a:lnSpc>
              <a:spcBef>
                <a:spcPts val="750"/>
              </a:spcBef>
              <a:spcAft>
                <a:spcPts val="0"/>
              </a:spcAft>
              <a:buClr>
                <a:schemeClr val="lt1"/>
              </a:buClr>
              <a:buSzPts val="2400"/>
              <a:buNone/>
              <a:defRPr sz="2400"/>
            </a:lvl6pPr>
            <a:lvl7pPr lvl="6" algn="ctr">
              <a:lnSpc>
                <a:spcPct val="90000"/>
              </a:lnSpc>
              <a:spcBef>
                <a:spcPts val="750"/>
              </a:spcBef>
              <a:spcAft>
                <a:spcPts val="0"/>
              </a:spcAft>
              <a:buClr>
                <a:schemeClr val="lt1"/>
              </a:buClr>
              <a:buSzPts val="2400"/>
              <a:buNone/>
              <a:defRPr sz="2400"/>
            </a:lvl7pPr>
            <a:lvl8pPr lvl="7" algn="ctr">
              <a:lnSpc>
                <a:spcPct val="90000"/>
              </a:lnSpc>
              <a:spcBef>
                <a:spcPts val="750"/>
              </a:spcBef>
              <a:spcAft>
                <a:spcPts val="0"/>
              </a:spcAft>
              <a:buClr>
                <a:schemeClr val="lt1"/>
              </a:buClr>
              <a:buSzPts val="2400"/>
              <a:buNone/>
              <a:defRPr sz="2400"/>
            </a:lvl8pPr>
            <a:lvl9pPr lvl="8" algn="ctr">
              <a:lnSpc>
                <a:spcPct val="90000"/>
              </a:lnSpc>
              <a:spcBef>
                <a:spcPts val="750"/>
              </a:spcBef>
              <a:spcAft>
                <a:spcPts val="0"/>
              </a:spcAft>
              <a:buClr>
                <a:schemeClr val="lt1"/>
              </a:buClr>
              <a:buSzPts val="2400"/>
              <a:buNone/>
              <a:defRPr sz="2400"/>
            </a:lvl9pPr>
          </a:lstStyle>
          <a:p>
            <a:endParaRPr/>
          </a:p>
        </p:txBody>
      </p:sp>
      <p:sp>
        <p:nvSpPr>
          <p:cNvPr id="127" name="Google Shape;127;p7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7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7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0"/>
        <p:cNvGrpSpPr/>
        <p:nvPr/>
      </p:nvGrpSpPr>
      <p:grpSpPr>
        <a:xfrm>
          <a:off x="0" y="0"/>
          <a:ext cx="0" cy="0"/>
          <a:chOff x="0" y="0"/>
          <a:chExt cx="0" cy="0"/>
        </a:xfrm>
      </p:grpSpPr>
      <p:sp>
        <p:nvSpPr>
          <p:cNvPr id="131" name="Google Shape;131;p79"/>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9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79"/>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3600"/>
              <a:buNone/>
              <a:defRPr sz="3600">
                <a:solidFill>
                  <a:schemeClr val="lt1"/>
                </a:solidFill>
              </a:defRPr>
            </a:lvl1pPr>
            <a:lvl2pPr marL="914400" lvl="1" indent="-228600" algn="l">
              <a:lnSpc>
                <a:spcPct val="90000"/>
              </a:lnSpc>
              <a:spcBef>
                <a:spcPts val="750"/>
              </a:spcBef>
              <a:spcAft>
                <a:spcPts val="0"/>
              </a:spcAft>
              <a:buClr>
                <a:schemeClr val="lt1"/>
              </a:buClr>
              <a:buSzPts val="3000"/>
              <a:buNone/>
              <a:defRPr sz="3000">
                <a:solidFill>
                  <a:schemeClr val="lt1"/>
                </a:solidFill>
              </a:defRPr>
            </a:lvl2pPr>
            <a:lvl3pPr marL="1371600" lvl="2" indent="-228600" algn="l">
              <a:lnSpc>
                <a:spcPct val="90000"/>
              </a:lnSpc>
              <a:spcBef>
                <a:spcPts val="750"/>
              </a:spcBef>
              <a:spcAft>
                <a:spcPts val="0"/>
              </a:spcAft>
              <a:buClr>
                <a:schemeClr val="lt1"/>
              </a:buClr>
              <a:buSzPts val="2700"/>
              <a:buNone/>
              <a:defRPr sz="2700">
                <a:solidFill>
                  <a:schemeClr val="lt1"/>
                </a:solidFill>
              </a:defRPr>
            </a:lvl3pPr>
            <a:lvl4pPr marL="1828800" lvl="3" indent="-228600" algn="l">
              <a:lnSpc>
                <a:spcPct val="90000"/>
              </a:lnSpc>
              <a:spcBef>
                <a:spcPts val="750"/>
              </a:spcBef>
              <a:spcAft>
                <a:spcPts val="0"/>
              </a:spcAft>
              <a:buClr>
                <a:schemeClr val="lt1"/>
              </a:buClr>
              <a:buSzPts val="2400"/>
              <a:buNone/>
              <a:defRPr sz="2400">
                <a:solidFill>
                  <a:schemeClr val="lt1"/>
                </a:solidFill>
              </a:defRPr>
            </a:lvl4pPr>
            <a:lvl5pPr marL="2286000" lvl="4" indent="-228600" algn="l">
              <a:lnSpc>
                <a:spcPct val="90000"/>
              </a:lnSpc>
              <a:spcBef>
                <a:spcPts val="750"/>
              </a:spcBef>
              <a:spcAft>
                <a:spcPts val="0"/>
              </a:spcAft>
              <a:buClr>
                <a:schemeClr val="lt1"/>
              </a:buClr>
              <a:buSzPts val="2400"/>
              <a:buNone/>
              <a:defRPr sz="2400">
                <a:solidFill>
                  <a:schemeClr val="lt1"/>
                </a:solidFill>
              </a:defRPr>
            </a:lvl5pPr>
            <a:lvl6pPr marL="2743200" lvl="5" indent="-228600" algn="l">
              <a:lnSpc>
                <a:spcPct val="90000"/>
              </a:lnSpc>
              <a:spcBef>
                <a:spcPts val="750"/>
              </a:spcBef>
              <a:spcAft>
                <a:spcPts val="0"/>
              </a:spcAft>
              <a:buClr>
                <a:schemeClr val="lt1"/>
              </a:buClr>
              <a:buSzPts val="2400"/>
              <a:buNone/>
              <a:defRPr sz="2400">
                <a:solidFill>
                  <a:schemeClr val="lt1"/>
                </a:solidFill>
              </a:defRPr>
            </a:lvl6pPr>
            <a:lvl7pPr marL="3200400" lvl="6" indent="-228600" algn="l">
              <a:lnSpc>
                <a:spcPct val="90000"/>
              </a:lnSpc>
              <a:spcBef>
                <a:spcPts val="750"/>
              </a:spcBef>
              <a:spcAft>
                <a:spcPts val="0"/>
              </a:spcAft>
              <a:buClr>
                <a:schemeClr val="lt1"/>
              </a:buClr>
              <a:buSzPts val="2400"/>
              <a:buNone/>
              <a:defRPr sz="2400">
                <a:solidFill>
                  <a:schemeClr val="lt1"/>
                </a:solidFill>
              </a:defRPr>
            </a:lvl7pPr>
            <a:lvl8pPr marL="3657600" lvl="7" indent="-228600" algn="l">
              <a:lnSpc>
                <a:spcPct val="90000"/>
              </a:lnSpc>
              <a:spcBef>
                <a:spcPts val="750"/>
              </a:spcBef>
              <a:spcAft>
                <a:spcPts val="0"/>
              </a:spcAft>
              <a:buClr>
                <a:schemeClr val="lt1"/>
              </a:buClr>
              <a:buSzPts val="2400"/>
              <a:buNone/>
              <a:defRPr sz="2400">
                <a:solidFill>
                  <a:schemeClr val="lt1"/>
                </a:solidFill>
              </a:defRPr>
            </a:lvl8pPr>
            <a:lvl9pPr marL="4114800" lvl="8" indent="-228600" algn="l">
              <a:lnSpc>
                <a:spcPct val="90000"/>
              </a:lnSpc>
              <a:spcBef>
                <a:spcPts val="750"/>
              </a:spcBef>
              <a:spcAft>
                <a:spcPts val="0"/>
              </a:spcAft>
              <a:buClr>
                <a:schemeClr val="lt1"/>
              </a:buClr>
              <a:buSzPts val="2400"/>
              <a:buNone/>
              <a:defRPr sz="2400">
                <a:solidFill>
                  <a:schemeClr val="lt1"/>
                </a:solidFill>
              </a:defRPr>
            </a:lvl9pPr>
          </a:lstStyle>
          <a:p>
            <a:endParaRPr/>
          </a:p>
        </p:txBody>
      </p:sp>
      <p:sp>
        <p:nvSpPr>
          <p:cNvPr id="133" name="Google Shape;133;p7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7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7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Bullets &amp; Photo" type="tx">
  <p:cSld name="TITLE_AND_BODY">
    <p:bg>
      <p:bgPr>
        <a:solidFill>
          <a:srgbClr val="FFFFFF"/>
        </a:solidFill>
        <a:effectLst/>
      </p:bgPr>
    </p:bg>
    <p:spTree>
      <p:nvGrpSpPr>
        <p:cNvPr id="1" name="Shape 19"/>
        <p:cNvGrpSpPr/>
        <p:nvPr/>
      </p:nvGrpSpPr>
      <p:grpSpPr>
        <a:xfrm>
          <a:off x="0" y="0"/>
          <a:ext cx="0" cy="0"/>
          <a:chOff x="0" y="0"/>
          <a:chExt cx="0" cy="0"/>
        </a:xfrm>
      </p:grpSpPr>
      <p:sp>
        <p:nvSpPr>
          <p:cNvPr id="20" name="Google Shape;20;p59"/>
          <p:cNvSpPr txBox="1">
            <a:spLocks noGrp="1"/>
          </p:cNvSpPr>
          <p:nvPr>
            <p:ph type="body" idx="1"/>
          </p:nvPr>
        </p:nvSpPr>
        <p:spPr>
          <a:xfrm>
            <a:off x="9867900" y="1389186"/>
            <a:ext cx="7692629" cy="982981"/>
          </a:xfrm>
          <a:prstGeom prst="rect">
            <a:avLst/>
          </a:prstGeom>
          <a:noFill/>
          <a:ln>
            <a:noFill/>
          </a:ln>
        </p:spPr>
        <p:txBody>
          <a:bodyPr spcFirstLastPara="1" wrap="square" lIns="91425" tIns="45700" rIns="91425" bIns="45700" anchor="ctr" anchorCtr="0">
            <a:normAutofit/>
          </a:bodyPr>
          <a:lstStyle>
            <a:lvl1pPr marL="457200" lvl="0" indent="-605726" algn="l">
              <a:lnSpc>
                <a:spcPct val="80000"/>
              </a:lnSpc>
              <a:spcBef>
                <a:spcPts val="1188"/>
              </a:spcBef>
              <a:spcAft>
                <a:spcPts val="0"/>
              </a:spcAft>
              <a:buClr>
                <a:schemeClr val="accent1"/>
              </a:buClr>
              <a:buSzPts val="5939"/>
              <a:buChar char="•"/>
              <a:defRPr sz="5939">
                <a:solidFill>
                  <a:schemeClr val="accent1"/>
                </a:solidFill>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59"/>
          <p:cNvSpPr>
            <a:spLocks noGrp="1"/>
          </p:cNvSpPr>
          <p:nvPr>
            <p:ph type="pic" idx="2"/>
          </p:nvPr>
        </p:nvSpPr>
        <p:spPr>
          <a:xfrm>
            <a:off x="1" y="-503838"/>
            <a:ext cx="9147560" cy="11294696"/>
          </a:xfrm>
          <a:prstGeom prst="rect">
            <a:avLst/>
          </a:prstGeom>
          <a:noFill/>
          <a:ln>
            <a:noFill/>
          </a:ln>
        </p:spPr>
      </p:sp>
      <p:sp>
        <p:nvSpPr>
          <p:cNvPr id="22" name="Google Shape;22;p59"/>
          <p:cNvSpPr txBox="1">
            <a:spLocks noGrp="1"/>
          </p:cNvSpPr>
          <p:nvPr>
            <p:ph type="title"/>
          </p:nvPr>
        </p:nvSpPr>
        <p:spPr>
          <a:xfrm>
            <a:off x="9867900" y="648608"/>
            <a:ext cx="7692629" cy="981076"/>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accent1"/>
              </a:buClr>
              <a:buSzPts val="4400"/>
              <a:buFont typeface="Calibri"/>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9"/>
          <p:cNvSpPr txBox="1">
            <a:spLocks noGrp="1"/>
          </p:cNvSpPr>
          <p:nvPr>
            <p:ph type="body" idx="3"/>
          </p:nvPr>
        </p:nvSpPr>
        <p:spPr>
          <a:xfrm>
            <a:off x="9867900" y="2928331"/>
            <a:ext cx="7692629" cy="5477482"/>
          </a:xfrm>
          <a:prstGeom prst="rect">
            <a:avLst/>
          </a:prstGeom>
          <a:noFill/>
          <a:ln>
            <a:noFill/>
          </a:ln>
        </p:spPr>
        <p:txBody>
          <a:bodyPr spcFirstLastPara="1" wrap="square" lIns="91425" tIns="45700" rIns="91425" bIns="45700" anchor="t" anchorCtr="0">
            <a:normAutofit/>
          </a:bodyPr>
          <a:lstStyle>
            <a:lvl1pPr marL="457200" lvl="0"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1pPr>
            <a:lvl2pPr marL="914400" lvl="1"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2pPr>
            <a:lvl3pPr marL="1371600" lvl="2"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3pPr>
            <a:lvl4pPr marL="1828800" lvl="3"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4pPr>
            <a:lvl5pPr marL="2286000" lvl="4"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6"/>
        <p:cNvGrpSpPr/>
        <p:nvPr/>
      </p:nvGrpSpPr>
      <p:grpSpPr>
        <a:xfrm>
          <a:off x="0" y="0"/>
          <a:ext cx="0" cy="0"/>
          <a:chOff x="0" y="0"/>
          <a:chExt cx="0" cy="0"/>
        </a:xfrm>
      </p:grpSpPr>
      <p:sp>
        <p:nvSpPr>
          <p:cNvPr id="137" name="Google Shape;137;p80"/>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0"/>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139" name="Google Shape;139;p80"/>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140" name="Google Shape;140;p8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8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8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3"/>
        <p:cNvGrpSpPr/>
        <p:nvPr/>
      </p:nvGrpSpPr>
      <p:grpSpPr>
        <a:xfrm>
          <a:off x="0" y="0"/>
          <a:ext cx="0" cy="0"/>
          <a:chOff x="0" y="0"/>
          <a:chExt cx="0" cy="0"/>
        </a:xfrm>
      </p:grpSpPr>
      <p:sp>
        <p:nvSpPr>
          <p:cNvPr id="144" name="Google Shape;144;p81"/>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81"/>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lt1"/>
              </a:buClr>
              <a:buSzPts val="3600"/>
              <a:buNone/>
              <a:defRPr sz="3600" b="1"/>
            </a:lvl1pPr>
            <a:lvl2pPr marL="914400" lvl="1" indent="-228600" algn="l">
              <a:lnSpc>
                <a:spcPct val="90000"/>
              </a:lnSpc>
              <a:spcBef>
                <a:spcPts val="750"/>
              </a:spcBef>
              <a:spcAft>
                <a:spcPts val="0"/>
              </a:spcAft>
              <a:buClr>
                <a:schemeClr val="lt1"/>
              </a:buClr>
              <a:buSzPts val="3000"/>
              <a:buNone/>
              <a:defRPr sz="3000" b="1"/>
            </a:lvl2pPr>
            <a:lvl3pPr marL="1371600" lvl="2" indent="-228600" algn="l">
              <a:lnSpc>
                <a:spcPct val="90000"/>
              </a:lnSpc>
              <a:spcBef>
                <a:spcPts val="750"/>
              </a:spcBef>
              <a:spcAft>
                <a:spcPts val="0"/>
              </a:spcAft>
              <a:buClr>
                <a:schemeClr val="lt1"/>
              </a:buClr>
              <a:buSzPts val="2700"/>
              <a:buNone/>
              <a:defRPr sz="2700" b="1"/>
            </a:lvl3pPr>
            <a:lvl4pPr marL="1828800" lvl="3" indent="-228600" algn="l">
              <a:lnSpc>
                <a:spcPct val="90000"/>
              </a:lnSpc>
              <a:spcBef>
                <a:spcPts val="750"/>
              </a:spcBef>
              <a:spcAft>
                <a:spcPts val="0"/>
              </a:spcAft>
              <a:buClr>
                <a:schemeClr val="lt1"/>
              </a:buClr>
              <a:buSzPts val="2400"/>
              <a:buNone/>
              <a:defRPr sz="2400" b="1"/>
            </a:lvl4pPr>
            <a:lvl5pPr marL="2286000" lvl="4" indent="-228600" algn="l">
              <a:lnSpc>
                <a:spcPct val="90000"/>
              </a:lnSpc>
              <a:spcBef>
                <a:spcPts val="750"/>
              </a:spcBef>
              <a:spcAft>
                <a:spcPts val="0"/>
              </a:spcAft>
              <a:buClr>
                <a:schemeClr val="lt1"/>
              </a:buClr>
              <a:buSzPts val="2400"/>
              <a:buNone/>
              <a:defRPr sz="2400" b="1"/>
            </a:lvl5pPr>
            <a:lvl6pPr marL="2743200" lvl="5" indent="-228600" algn="l">
              <a:lnSpc>
                <a:spcPct val="90000"/>
              </a:lnSpc>
              <a:spcBef>
                <a:spcPts val="750"/>
              </a:spcBef>
              <a:spcAft>
                <a:spcPts val="0"/>
              </a:spcAft>
              <a:buClr>
                <a:schemeClr val="lt1"/>
              </a:buClr>
              <a:buSzPts val="2400"/>
              <a:buNone/>
              <a:defRPr sz="2400" b="1"/>
            </a:lvl6pPr>
            <a:lvl7pPr marL="3200400" lvl="6" indent="-228600" algn="l">
              <a:lnSpc>
                <a:spcPct val="90000"/>
              </a:lnSpc>
              <a:spcBef>
                <a:spcPts val="750"/>
              </a:spcBef>
              <a:spcAft>
                <a:spcPts val="0"/>
              </a:spcAft>
              <a:buClr>
                <a:schemeClr val="lt1"/>
              </a:buClr>
              <a:buSzPts val="2400"/>
              <a:buNone/>
              <a:defRPr sz="2400" b="1"/>
            </a:lvl7pPr>
            <a:lvl8pPr marL="3657600" lvl="7" indent="-228600" algn="l">
              <a:lnSpc>
                <a:spcPct val="90000"/>
              </a:lnSpc>
              <a:spcBef>
                <a:spcPts val="750"/>
              </a:spcBef>
              <a:spcAft>
                <a:spcPts val="0"/>
              </a:spcAft>
              <a:buClr>
                <a:schemeClr val="lt1"/>
              </a:buClr>
              <a:buSzPts val="2400"/>
              <a:buNone/>
              <a:defRPr sz="2400" b="1"/>
            </a:lvl8pPr>
            <a:lvl9pPr marL="4114800" lvl="8" indent="-228600" algn="l">
              <a:lnSpc>
                <a:spcPct val="90000"/>
              </a:lnSpc>
              <a:spcBef>
                <a:spcPts val="750"/>
              </a:spcBef>
              <a:spcAft>
                <a:spcPts val="0"/>
              </a:spcAft>
              <a:buClr>
                <a:schemeClr val="lt1"/>
              </a:buClr>
              <a:buSzPts val="2400"/>
              <a:buNone/>
              <a:defRPr sz="2400" b="1"/>
            </a:lvl9pPr>
          </a:lstStyle>
          <a:p>
            <a:endParaRPr/>
          </a:p>
        </p:txBody>
      </p:sp>
      <p:sp>
        <p:nvSpPr>
          <p:cNvPr id="146" name="Google Shape;146;p81"/>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147" name="Google Shape;147;p81"/>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lt1"/>
              </a:buClr>
              <a:buSzPts val="3600"/>
              <a:buNone/>
              <a:defRPr sz="3600" b="1"/>
            </a:lvl1pPr>
            <a:lvl2pPr marL="914400" lvl="1" indent="-228600" algn="l">
              <a:lnSpc>
                <a:spcPct val="90000"/>
              </a:lnSpc>
              <a:spcBef>
                <a:spcPts val="750"/>
              </a:spcBef>
              <a:spcAft>
                <a:spcPts val="0"/>
              </a:spcAft>
              <a:buClr>
                <a:schemeClr val="lt1"/>
              </a:buClr>
              <a:buSzPts val="3000"/>
              <a:buNone/>
              <a:defRPr sz="3000" b="1"/>
            </a:lvl2pPr>
            <a:lvl3pPr marL="1371600" lvl="2" indent="-228600" algn="l">
              <a:lnSpc>
                <a:spcPct val="90000"/>
              </a:lnSpc>
              <a:spcBef>
                <a:spcPts val="750"/>
              </a:spcBef>
              <a:spcAft>
                <a:spcPts val="0"/>
              </a:spcAft>
              <a:buClr>
                <a:schemeClr val="lt1"/>
              </a:buClr>
              <a:buSzPts val="2700"/>
              <a:buNone/>
              <a:defRPr sz="2700" b="1"/>
            </a:lvl3pPr>
            <a:lvl4pPr marL="1828800" lvl="3" indent="-228600" algn="l">
              <a:lnSpc>
                <a:spcPct val="90000"/>
              </a:lnSpc>
              <a:spcBef>
                <a:spcPts val="750"/>
              </a:spcBef>
              <a:spcAft>
                <a:spcPts val="0"/>
              </a:spcAft>
              <a:buClr>
                <a:schemeClr val="lt1"/>
              </a:buClr>
              <a:buSzPts val="2400"/>
              <a:buNone/>
              <a:defRPr sz="2400" b="1"/>
            </a:lvl4pPr>
            <a:lvl5pPr marL="2286000" lvl="4" indent="-228600" algn="l">
              <a:lnSpc>
                <a:spcPct val="90000"/>
              </a:lnSpc>
              <a:spcBef>
                <a:spcPts val="750"/>
              </a:spcBef>
              <a:spcAft>
                <a:spcPts val="0"/>
              </a:spcAft>
              <a:buClr>
                <a:schemeClr val="lt1"/>
              </a:buClr>
              <a:buSzPts val="2400"/>
              <a:buNone/>
              <a:defRPr sz="2400" b="1"/>
            </a:lvl5pPr>
            <a:lvl6pPr marL="2743200" lvl="5" indent="-228600" algn="l">
              <a:lnSpc>
                <a:spcPct val="90000"/>
              </a:lnSpc>
              <a:spcBef>
                <a:spcPts val="750"/>
              </a:spcBef>
              <a:spcAft>
                <a:spcPts val="0"/>
              </a:spcAft>
              <a:buClr>
                <a:schemeClr val="lt1"/>
              </a:buClr>
              <a:buSzPts val="2400"/>
              <a:buNone/>
              <a:defRPr sz="2400" b="1"/>
            </a:lvl6pPr>
            <a:lvl7pPr marL="3200400" lvl="6" indent="-228600" algn="l">
              <a:lnSpc>
                <a:spcPct val="90000"/>
              </a:lnSpc>
              <a:spcBef>
                <a:spcPts val="750"/>
              </a:spcBef>
              <a:spcAft>
                <a:spcPts val="0"/>
              </a:spcAft>
              <a:buClr>
                <a:schemeClr val="lt1"/>
              </a:buClr>
              <a:buSzPts val="2400"/>
              <a:buNone/>
              <a:defRPr sz="2400" b="1"/>
            </a:lvl7pPr>
            <a:lvl8pPr marL="3657600" lvl="7" indent="-228600" algn="l">
              <a:lnSpc>
                <a:spcPct val="90000"/>
              </a:lnSpc>
              <a:spcBef>
                <a:spcPts val="750"/>
              </a:spcBef>
              <a:spcAft>
                <a:spcPts val="0"/>
              </a:spcAft>
              <a:buClr>
                <a:schemeClr val="lt1"/>
              </a:buClr>
              <a:buSzPts val="2400"/>
              <a:buNone/>
              <a:defRPr sz="2400" b="1"/>
            </a:lvl8pPr>
            <a:lvl9pPr marL="4114800" lvl="8" indent="-228600" algn="l">
              <a:lnSpc>
                <a:spcPct val="90000"/>
              </a:lnSpc>
              <a:spcBef>
                <a:spcPts val="750"/>
              </a:spcBef>
              <a:spcAft>
                <a:spcPts val="0"/>
              </a:spcAft>
              <a:buClr>
                <a:schemeClr val="lt1"/>
              </a:buClr>
              <a:buSzPts val="2400"/>
              <a:buNone/>
              <a:defRPr sz="2400" b="1"/>
            </a:lvl9pPr>
          </a:lstStyle>
          <a:p>
            <a:endParaRPr/>
          </a:p>
        </p:txBody>
      </p:sp>
      <p:sp>
        <p:nvSpPr>
          <p:cNvPr id="148" name="Google Shape;148;p81"/>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149" name="Google Shape;149;p8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2"/>
        <p:cNvGrpSpPr/>
        <p:nvPr/>
      </p:nvGrpSpPr>
      <p:grpSpPr>
        <a:xfrm>
          <a:off x="0" y="0"/>
          <a:ext cx="0" cy="0"/>
          <a:chOff x="0" y="0"/>
          <a:chExt cx="0" cy="0"/>
        </a:xfrm>
      </p:grpSpPr>
      <p:sp>
        <p:nvSpPr>
          <p:cNvPr id="153" name="Google Shape;153;p82"/>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82"/>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lt1"/>
              </a:buClr>
              <a:buSzPts val="4800"/>
              <a:buChar char="•"/>
              <a:defRPr sz="4800"/>
            </a:lvl1pPr>
            <a:lvl2pPr marL="914400" lvl="1" indent="-495300" algn="l">
              <a:lnSpc>
                <a:spcPct val="90000"/>
              </a:lnSpc>
              <a:spcBef>
                <a:spcPts val="750"/>
              </a:spcBef>
              <a:spcAft>
                <a:spcPts val="0"/>
              </a:spcAft>
              <a:buClr>
                <a:schemeClr val="lt1"/>
              </a:buClr>
              <a:buSzPts val="4200"/>
              <a:buChar char="•"/>
              <a:defRPr sz="4200"/>
            </a:lvl2pPr>
            <a:lvl3pPr marL="1371600" lvl="2" indent="-457200" algn="l">
              <a:lnSpc>
                <a:spcPct val="90000"/>
              </a:lnSpc>
              <a:spcBef>
                <a:spcPts val="750"/>
              </a:spcBef>
              <a:spcAft>
                <a:spcPts val="0"/>
              </a:spcAft>
              <a:buClr>
                <a:schemeClr val="lt1"/>
              </a:buClr>
              <a:buSzPts val="3600"/>
              <a:buChar char="•"/>
              <a:defRPr sz="3600"/>
            </a:lvl3pPr>
            <a:lvl4pPr marL="1828800" lvl="3" indent="-419100" algn="l">
              <a:lnSpc>
                <a:spcPct val="90000"/>
              </a:lnSpc>
              <a:spcBef>
                <a:spcPts val="750"/>
              </a:spcBef>
              <a:spcAft>
                <a:spcPts val="0"/>
              </a:spcAft>
              <a:buClr>
                <a:schemeClr val="lt1"/>
              </a:buClr>
              <a:buSzPts val="3000"/>
              <a:buChar char="•"/>
              <a:defRPr sz="3000"/>
            </a:lvl4pPr>
            <a:lvl5pPr marL="2286000" lvl="4" indent="-419100" algn="l">
              <a:lnSpc>
                <a:spcPct val="90000"/>
              </a:lnSpc>
              <a:spcBef>
                <a:spcPts val="750"/>
              </a:spcBef>
              <a:spcAft>
                <a:spcPts val="0"/>
              </a:spcAft>
              <a:buClr>
                <a:schemeClr val="lt1"/>
              </a:buClr>
              <a:buSzPts val="3000"/>
              <a:buChar char="•"/>
              <a:defRPr sz="3000"/>
            </a:lvl5pPr>
            <a:lvl6pPr marL="2743200" lvl="5" indent="-419100" algn="l">
              <a:lnSpc>
                <a:spcPct val="90000"/>
              </a:lnSpc>
              <a:spcBef>
                <a:spcPts val="750"/>
              </a:spcBef>
              <a:spcAft>
                <a:spcPts val="0"/>
              </a:spcAft>
              <a:buClr>
                <a:schemeClr val="lt1"/>
              </a:buClr>
              <a:buSzPts val="3000"/>
              <a:buChar char="•"/>
              <a:defRPr sz="3000"/>
            </a:lvl6pPr>
            <a:lvl7pPr marL="3200400" lvl="6" indent="-419100" algn="l">
              <a:lnSpc>
                <a:spcPct val="90000"/>
              </a:lnSpc>
              <a:spcBef>
                <a:spcPts val="750"/>
              </a:spcBef>
              <a:spcAft>
                <a:spcPts val="0"/>
              </a:spcAft>
              <a:buClr>
                <a:schemeClr val="lt1"/>
              </a:buClr>
              <a:buSzPts val="3000"/>
              <a:buChar char="•"/>
              <a:defRPr sz="3000"/>
            </a:lvl7pPr>
            <a:lvl8pPr marL="3657600" lvl="7" indent="-419100" algn="l">
              <a:lnSpc>
                <a:spcPct val="90000"/>
              </a:lnSpc>
              <a:spcBef>
                <a:spcPts val="750"/>
              </a:spcBef>
              <a:spcAft>
                <a:spcPts val="0"/>
              </a:spcAft>
              <a:buClr>
                <a:schemeClr val="lt1"/>
              </a:buClr>
              <a:buSzPts val="3000"/>
              <a:buChar char="•"/>
              <a:defRPr sz="3000"/>
            </a:lvl8pPr>
            <a:lvl9pPr marL="4114800" lvl="8" indent="-419100" algn="l">
              <a:lnSpc>
                <a:spcPct val="90000"/>
              </a:lnSpc>
              <a:spcBef>
                <a:spcPts val="750"/>
              </a:spcBef>
              <a:spcAft>
                <a:spcPts val="0"/>
              </a:spcAft>
              <a:buClr>
                <a:schemeClr val="lt1"/>
              </a:buClr>
              <a:buSzPts val="3000"/>
              <a:buChar char="•"/>
              <a:defRPr sz="3000"/>
            </a:lvl9pPr>
          </a:lstStyle>
          <a:p>
            <a:endParaRPr/>
          </a:p>
        </p:txBody>
      </p:sp>
      <p:sp>
        <p:nvSpPr>
          <p:cNvPr id="155" name="Google Shape;155;p82"/>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2400"/>
              <a:buNone/>
              <a:defRPr sz="2400"/>
            </a:lvl1pPr>
            <a:lvl2pPr marL="914400" lvl="1" indent="-228600" algn="l">
              <a:lnSpc>
                <a:spcPct val="90000"/>
              </a:lnSpc>
              <a:spcBef>
                <a:spcPts val="750"/>
              </a:spcBef>
              <a:spcAft>
                <a:spcPts val="0"/>
              </a:spcAft>
              <a:buClr>
                <a:schemeClr val="lt1"/>
              </a:buClr>
              <a:buSzPts val="2100"/>
              <a:buNone/>
              <a:defRPr sz="2100"/>
            </a:lvl2pPr>
            <a:lvl3pPr marL="1371600" lvl="2" indent="-228600" algn="l">
              <a:lnSpc>
                <a:spcPct val="90000"/>
              </a:lnSpc>
              <a:spcBef>
                <a:spcPts val="750"/>
              </a:spcBef>
              <a:spcAft>
                <a:spcPts val="0"/>
              </a:spcAft>
              <a:buClr>
                <a:schemeClr val="lt1"/>
              </a:buClr>
              <a:buSzPts val="1800"/>
              <a:buNone/>
              <a:defRPr sz="1800"/>
            </a:lvl3pPr>
            <a:lvl4pPr marL="1828800" lvl="3" indent="-228600" algn="l">
              <a:lnSpc>
                <a:spcPct val="90000"/>
              </a:lnSpc>
              <a:spcBef>
                <a:spcPts val="750"/>
              </a:spcBef>
              <a:spcAft>
                <a:spcPts val="0"/>
              </a:spcAft>
              <a:buClr>
                <a:schemeClr val="lt1"/>
              </a:buClr>
              <a:buSzPts val="1500"/>
              <a:buNone/>
              <a:defRPr sz="1500"/>
            </a:lvl4pPr>
            <a:lvl5pPr marL="2286000" lvl="4" indent="-228600" algn="l">
              <a:lnSpc>
                <a:spcPct val="90000"/>
              </a:lnSpc>
              <a:spcBef>
                <a:spcPts val="750"/>
              </a:spcBef>
              <a:spcAft>
                <a:spcPts val="0"/>
              </a:spcAft>
              <a:buClr>
                <a:schemeClr val="lt1"/>
              </a:buClr>
              <a:buSzPts val="1500"/>
              <a:buNone/>
              <a:defRPr sz="1500"/>
            </a:lvl5pPr>
            <a:lvl6pPr marL="2743200" lvl="5" indent="-228600" algn="l">
              <a:lnSpc>
                <a:spcPct val="90000"/>
              </a:lnSpc>
              <a:spcBef>
                <a:spcPts val="750"/>
              </a:spcBef>
              <a:spcAft>
                <a:spcPts val="0"/>
              </a:spcAft>
              <a:buClr>
                <a:schemeClr val="lt1"/>
              </a:buClr>
              <a:buSzPts val="1500"/>
              <a:buNone/>
              <a:defRPr sz="1500"/>
            </a:lvl6pPr>
            <a:lvl7pPr marL="3200400" lvl="6" indent="-228600" algn="l">
              <a:lnSpc>
                <a:spcPct val="90000"/>
              </a:lnSpc>
              <a:spcBef>
                <a:spcPts val="750"/>
              </a:spcBef>
              <a:spcAft>
                <a:spcPts val="0"/>
              </a:spcAft>
              <a:buClr>
                <a:schemeClr val="lt1"/>
              </a:buClr>
              <a:buSzPts val="1500"/>
              <a:buNone/>
              <a:defRPr sz="1500"/>
            </a:lvl7pPr>
            <a:lvl8pPr marL="3657600" lvl="7" indent="-228600" algn="l">
              <a:lnSpc>
                <a:spcPct val="90000"/>
              </a:lnSpc>
              <a:spcBef>
                <a:spcPts val="750"/>
              </a:spcBef>
              <a:spcAft>
                <a:spcPts val="0"/>
              </a:spcAft>
              <a:buClr>
                <a:schemeClr val="lt1"/>
              </a:buClr>
              <a:buSzPts val="1500"/>
              <a:buNone/>
              <a:defRPr sz="1500"/>
            </a:lvl8pPr>
            <a:lvl9pPr marL="4114800" lvl="8" indent="-228600" algn="l">
              <a:lnSpc>
                <a:spcPct val="90000"/>
              </a:lnSpc>
              <a:spcBef>
                <a:spcPts val="750"/>
              </a:spcBef>
              <a:spcAft>
                <a:spcPts val="0"/>
              </a:spcAft>
              <a:buClr>
                <a:schemeClr val="lt1"/>
              </a:buClr>
              <a:buSzPts val="1500"/>
              <a:buNone/>
              <a:defRPr sz="1500"/>
            </a:lvl9pPr>
          </a:lstStyle>
          <a:p>
            <a:endParaRPr/>
          </a:p>
        </p:txBody>
      </p:sp>
      <p:sp>
        <p:nvSpPr>
          <p:cNvPr id="156" name="Google Shape;156;p8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8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8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9"/>
        <p:cNvGrpSpPr/>
        <p:nvPr/>
      </p:nvGrpSpPr>
      <p:grpSpPr>
        <a:xfrm>
          <a:off x="0" y="0"/>
          <a:ext cx="0" cy="0"/>
          <a:chOff x="0" y="0"/>
          <a:chExt cx="0" cy="0"/>
        </a:xfrm>
      </p:grpSpPr>
      <p:sp>
        <p:nvSpPr>
          <p:cNvPr id="160" name="Google Shape;160;p84"/>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84"/>
          <p:cNvSpPr txBox="1">
            <a:spLocks noGrp="1"/>
          </p:cNvSpPr>
          <p:nvPr>
            <p:ph type="body" idx="1"/>
          </p:nvPr>
        </p:nvSpPr>
        <p:spPr>
          <a:xfrm rot="5400000">
            <a:off x="5880497" y="-1884758"/>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162" name="Google Shape;162;p8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8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8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5"/>
        <p:cNvGrpSpPr/>
        <p:nvPr/>
      </p:nvGrpSpPr>
      <p:grpSpPr>
        <a:xfrm>
          <a:off x="0" y="0"/>
          <a:ext cx="0" cy="0"/>
          <a:chOff x="0" y="0"/>
          <a:chExt cx="0" cy="0"/>
        </a:xfrm>
      </p:grpSpPr>
      <p:sp>
        <p:nvSpPr>
          <p:cNvPr id="166" name="Google Shape;166;p85"/>
          <p:cNvSpPr txBox="1">
            <a:spLocks noGrp="1"/>
          </p:cNvSpPr>
          <p:nvPr>
            <p:ph type="title"/>
          </p:nvPr>
        </p:nvSpPr>
        <p:spPr>
          <a:xfrm rot="5400000">
            <a:off x="10700147"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85"/>
          <p:cNvSpPr txBox="1">
            <a:spLocks noGrp="1"/>
          </p:cNvSpPr>
          <p:nvPr>
            <p:ph type="body" idx="1"/>
          </p:nvPr>
        </p:nvSpPr>
        <p:spPr>
          <a:xfrm rot="5400000">
            <a:off x="2699146" y="-894158"/>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168" name="Google Shape;168;p8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8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8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6" y="1489150"/>
            <a:ext cx="17041200" cy="410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2923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82775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5489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5148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430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5" name="Google Shape;35;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4809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6385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6790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rmAutofit/>
          </a:bodyPr>
          <a:lstStyle>
            <a:lvl1pPr marL="914400" lvl="0" indent="-4572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4514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SzPts val="18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7285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1987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525962" y="4886458"/>
            <a:ext cx="3236400" cy="1037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Font typeface="Jua"/>
              <a:buNone/>
              <a:defRPr sz="4400">
                <a:latin typeface="Jua"/>
                <a:ea typeface="Jua"/>
                <a:cs typeface="Jua"/>
                <a:sym typeface="Jua"/>
              </a:defRPr>
            </a:lvl1pPr>
            <a:lvl2pPr lvl="1" algn="ctr" rtl="0">
              <a:spcBef>
                <a:spcPts val="0"/>
              </a:spcBef>
              <a:spcAft>
                <a:spcPts val="0"/>
              </a:spcAft>
              <a:buSzPts val="2200"/>
              <a:buFont typeface="Jua"/>
              <a:buNone/>
              <a:defRPr sz="4400">
                <a:latin typeface="Jua"/>
                <a:ea typeface="Jua"/>
                <a:cs typeface="Jua"/>
                <a:sym typeface="Jua"/>
              </a:defRPr>
            </a:lvl2pPr>
            <a:lvl3pPr lvl="2" algn="ctr" rtl="0">
              <a:spcBef>
                <a:spcPts val="0"/>
              </a:spcBef>
              <a:spcAft>
                <a:spcPts val="0"/>
              </a:spcAft>
              <a:buSzPts val="2200"/>
              <a:buFont typeface="Jua"/>
              <a:buNone/>
              <a:defRPr sz="4400">
                <a:latin typeface="Jua"/>
                <a:ea typeface="Jua"/>
                <a:cs typeface="Jua"/>
                <a:sym typeface="Jua"/>
              </a:defRPr>
            </a:lvl3pPr>
            <a:lvl4pPr lvl="3" algn="ctr" rtl="0">
              <a:spcBef>
                <a:spcPts val="0"/>
              </a:spcBef>
              <a:spcAft>
                <a:spcPts val="0"/>
              </a:spcAft>
              <a:buSzPts val="2200"/>
              <a:buFont typeface="Jua"/>
              <a:buNone/>
              <a:defRPr sz="4400">
                <a:latin typeface="Jua"/>
                <a:ea typeface="Jua"/>
                <a:cs typeface="Jua"/>
                <a:sym typeface="Jua"/>
              </a:defRPr>
            </a:lvl4pPr>
            <a:lvl5pPr lvl="4" algn="ctr" rtl="0">
              <a:spcBef>
                <a:spcPts val="0"/>
              </a:spcBef>
              <a:spcAft>
                <a:spcPts val="0"/>
              </a:spcAft>
              <a:buSzPts val="2200"/>
              <a:buFont typeface="Jua"/>
              <a:buNone/>
              <a:defRPr sz="4400">
                <a:latin typeface="Jua"/>
                <a:ea typeface="Jua"/>
                <a:cs typeface="Jua"/>
                <a:sym typeface="Jua"/>
              </a:defRPr>
            </a:lvl5pPr>
            <a:lvl6pPr lvl="5" algn="ctr" rtl="0">
              <a:spcBef>
                <a:spcPts val="0"/>
              </a:spcBef>
              <a:spcAft>
                <a:spcPts val="0"/>
              </a:spcAft>
              <a:buSzPts val="2200"/>
              <a:buFont typeface="Jua"/>
              <a:buNone/>
              <a:defRPr sz="4400">
                <a:latin typeface="Jua"/>
                <a:ea typeface="Jua"/>
                <a:cs typeface="Jua"/>
                <a:sym typeface="Jua"/>
              </a:defRPr>
            </a:lvl6pPr>
            <a:lvl7pPr lvl="6" algn="ctr" rtl="0">
              <a:spcBef>
                <a:spcPts val="0"/>
              </a:spcBef>
              <a:spcAft>
                <a:spcPts val="0"/>
              </a:spcAft>
              <a:buSzPts val="2200"/>
              <a:buFont typeface="Jua"/>
              <a:buNone/>
              <a:defRPr sz="4400">
                <a:latin typeface="Jua"/>
                <a:ea typeface="Jua"/>
                <a:cs typeface="Jua"/>
                <a:sym typeface="Jua"/>
              </a:defRPr>
            </a:lvl7pPr>
            <a:lvl8pPr lvl="7" algn="ctr" rtl="0">
              <a:spcBef>
                <a:spcPts val="0"/>
              </a:spcBef>
              <a:spcAft>
                <a:spcPts val="0"/>
              </a:spcAft>
              <a:buSzPts val="2200"/>
              <a:buFont typeface="Jua"/>
              <a:buNone/>
              <a:defRPr sz="4400">
                <a:latin typeface="Jua"/>
                <a:ea typeface="Jua"/>
                <a:cs typeface="Jua"/>
                <a:sym typeface="Jua"/>
              </a:defRPr>
            </a:lvl8pPr>
            <a:lvl9pPr lvl="8" algn="ctr" rtl="0">
              <a:spcBef>
                <a:spcPts val="0"/>
              </a:spcBef>
              <a:spcAft>
                <a:spcPts val="0"/>
              </a:spcAft>
              <a:buSzPts val="2200"/>
              <a:buFont typeface="Jua"/>
              <a:buNone/>
              <a:defRPr sz="4400">
                <a:latin typeface="Jua"/>
                <a:ea typeface="Jua"/>
                <a:cs typeface="Jua"/>
                <a:sym typeface="Jua"/>
              </a:defRPr>
            </a:lvl9pPr>
          </a:lstStyle>
          <a:p>
            <a:endParaRPr/>
          </a:p>
        </p:txBody>
      </p:sp>
      <p:sp>
        <p:nvSpPr>
          <p:cNvPr id="52" name="Google Shape;52;p13"/>
          <p:cNvSpPr txBox="1">
            <a:spLocks noGrp="1"/>
          </p:cNvSpPr>
          <p:nvPr>
            <p:ph type="subTitle" idx="1"/>
          </p:nvPr>
        </p:nvSpPr>
        <p:spPr>
          <a:xfrm>
            <a:off x="2495900" y="5599826"/>
            <a:ext cx="4296600" cy="1979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Gothic"/>
                <a:ea typeface="NanumGothic"/>
                <a:cs typeface="NanumGothic"/>
                <a:sym typeface="Nanum Gothic"/>
              </a:defRPr>
            </a:lvl1pPr>
            <a:lvl2pPr lvl="1"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2pPr>
            <a:lvl3pPr lvl="2"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3pPr>
            <a:lvl4pPr lvl="3"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4pPr>
            <a:lvl5pPr lvl="4"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5pPr>
            <a:lvl6pPr lvl="5"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6pPr>
            <a:lvl7pPr lvl="6"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7pPr>
            <a:lvl8pPr lvl="7"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8pPr>
            <a:lvl9pPr lvl="8"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9pPr>
          </a:lstStyle>
          <a:p>
            <a:endParaRPr/>
          </a:p>
        </p:txBody>
      </p:sp>
      <p:sp>
        <p:nvSpPr>
          <p:cNvPr id="53" name="Google Shape;53;p13"/>
          <p:cNvSpPr txBox="1">
            <a:spLocks noGrp="1"/>
          </p:cNvSpPr>
          <p:nvPr>
            <p:ph type="title" idx="2"/>
          </p:nvPr>
        </p:nvSpPr>
        <p:spPr>
          <a:xfrm>
            <a:off x="3026128" y="4884054"/>
            <a:ext cx="3236400" cy="1037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Font typeface="Jua"/>
              <a:buNone/>
              <a:defRPr sz="4400">
                <a:latin typeface="Jua"/>
                <a:ea typeface="Jua"/>
                <a:cs typeface="Jua"/>
                <a:sym typeface="Jua"/>
              </a:defRPr>
            </a:lvl1pPr>
            <a:lvl2pPr lvl="1" algn="ctr" rtl="0">
              <a:spcBef>
                <a:spcPts val="0"/>
              </a:spcBef>
              <a:spcAft>
                <a:spcPts val="0"/>
              </a:spcAft>
              <a:buSzPts val="2200"/>
              <a:buFont typeface="Jua"/>
              <a:buNone/>
              <a:defRPr sz="4400">
                <a:latin typeface="Jua"/>
                <a:ea typeface="Jua"/>
                <a:cs typeface="Jua"/>
                <a:sym typeface="Jua"/>
              </a:defRPr>
            </a:lvl2pPr>
            <a:lvl3pPr lvl="2" algn="ctr" rtl="0">
              <a:spcBef>
                <a:spcPts val="0"/>
              </a:spcBef>
              <a:spcAft>
                <a:spcPts val="0"/>
              </a:spcAft>
              <a:buSzPts val="2200"/>
              <a:buFont typeface="Jua"/>
              <a:buNone/>
              <a:defRPr sz="4400">
                <a:latin typeface="Jua"/>
                <a:ea typeface="Jua"/>
                <a:cs typeface="Jua"/>
                <a:sym typeface="Jua"/>
              </a:defRPr>
            </a:lvl3pPr>
            <a:lvl4pPr lvl="3" algn="ctr" rtl="0">
              <a:spcBef>
                <a:spcPts val="0"/>
              </a:spcBef>
              <a:spcAft>
                <a:spcPts val="0"/>
              </a:spcAft>
              <a:buSzPts val="2200"/>
              <a:buFont typeface="Jua"/>
              <a:buNone/>
              <a:defRPr sz="4400">
                <a:latin typeface="Jua"/>
                <a:ea typeface="Jua"/>
                <a:cs typeface="Jua"/>
                <a:sym typeface="Jua"/>
              </a:defRPr>
            </a:lvl4pPr>
            <a:lvl5pPr lvl="4" algn="ctr" rtl="0">
              <a:spcBef>
                <a:spcPts val="0"/>
              </a:spcBef>
              <a:spcAft>
                <a:spcPts val="0"/>
              </a:spcAft>
              <a:buSzPts val="2200"/>
              <a:buFont typeface="Jua"/>
              <a:buNone/>
              <a:defRPr sz="4400">
                <a:latin typeface="Jua"/>
                <a:ea typeface="Jua"/>
                <a:cs typeface="Jua"/>
                <a:sym typeface="Jua"/>
              </a:defRPr>
            </a:lvl5pPr>
            <a:lvl6pPr lvl="5" algn="ctr" rtl="0">
              <a:spcBef>
                <a:spcPts val="0"/>
              </a:spcBef>
              <a:spcAft>
                <a:spcPts val="0"/>
              </a:spcAft>
              <a:buSzPts val="2200"/>
              <a:buFont typeface="Jua"/>
              <a:buNone/>
              <a:defRPr sz="4400">
                <a:latin typeface="Jua"/>
                <a:ea typeface="Jua"/>
                <a:cs typeface="Jua"/>
                <a:sym typeface="Jua"/>
              </a:defRPr>
            </a:lvl6pPr>
            <a:lvl7pPr lvl="6" algn="ctr" rtl="0">
              <a:spcBef>
                <a:spcPts val="0"/>
              </a:spcBef>
              <a:spcAft>
                <a:spcPts val="0"/>
              </a:spcAft>
              <a:buSzPts val="2200"/>
              <a:buFont typeface="Jua"/>
              <a:buNone/>
              <a:defRPr sz="4400">
                <a:latin typeface="Jua"/>
                <a:ea typeface="Jua"/>
                <a:cs typeface="Jua"/>
                <a:sym typeface="Jua"/>
              </a:defRPr>
            </a:lvl7pPr>
            <a:lvl8pPr lvl="7" algn="ctr" rtl="0">
              <a:spcBef>
                <a:spcPts val="0"/>
              </a:spcBef>
              <a:spcAft>
                <a:spcPts val="0"/>
              </a:spcAft>
              <a:buSzPts val="2200"/>
              <a:buFont typeface="Jua"/>
              <a:buNone/>
              <a:defRPr sz="4400">
                <a:latin typeface="Jua"/>
                <a:ea typeface="Jua"/>
                <a:cs typeface="Jua"/>
                <a:sym typeface="Jua"/>
              </a:defRPr>
            </a:lvl8pPr>
            <a:lvl9pPr lvl="8" algn="ctr" rtl="0">
              <a:spcBef>
                <a:spcPts val="0"/>
              </a:spcBef>
              <a:spcAft>
                <a:spcPts val="0"/>
              </a:spcAft>
              <a:buSzPts val="2200"/>
              <a:buFont typeface="Jua"/>
              <a:buNone/>
              <a:defRPr sz="4400">
                <a:latin typeface="Jua"/>
                <a:ea typeface="Jua"/>
                <a:cs typeface="Jua"/>
                <a:sym typeface="Jua"/>
              </a:defRPr>
            </a:lvl9pPr>
          </a:lstStyle>
          <a:p>
            <a:endParaRPr/>
          </a:p>
        </p:txBody>
      </p:sp>
      <p:sp>
        <p:nvSpPr>
          <p:cNvPr id="54" name="Google Shape;54;p13"/>
          <p:cNvSpPr txBox="1">
            <a:spLocks noGrp="1"/>
          </p:cNvSpPr>
          <p:nvPr>
            <p:ph type="subTitle" idx="3"/>
          </p:nvPr>
        </p:nvSpPr>
        <p:spPr>
          <a:xfrm>
            <a:off x="6998706" y="5591108"/>
            <a:ext cx="4290600" cy="197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Gothic"/>
                <a:ea typeface="NanumGothic"/>
                <a:cs typeface="NanumGothic"/>
                <a:sym typeface="Nanum Gothic"/>
              </a:defRPr>
            </a:lvl1pPr>
            <a:lvl2pPr lvl="1"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2pPr>
            <a:lvl3pPr lvl="2"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3pPr>
            <a:lvl4pPr lvl="3"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4pPr>
            <a:lvl5pPr lvl="4"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5pPr>
            <a:lvl6pPr lvl="5"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6pPr>
            <a:lvl7pPr lvl="6"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7pPr>
            <a:lvl8pPr lvl="7"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8pPr>
            <a:lvl9pPr lvl="8"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9pPr>
          </a:lstStyle>
          <a:p>
            <a:endParaRPr/>
          </a:p>
        </p:txBody>
      </p:sp>
      <p:sp>
        <p:nvSpPr>
          <p:cNvPr id="55" name="Google Shape;55;p13"/>
          <p:cNvSpPr txBox="1">
            <a:spLocks noGrp="1"/>
          </p:cNvSpPr>
          <p:nvPr>
            <p:ph type="title" idx="4" hasCustomPrompt="1"/>
          </p:nvPr>
        </p:nvSpPr>
        <p:spPr>
          <a:xfrm>
            <a:off x="4270728" y="3713788"/>
            <a:ext cx="822000" cy="914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2200"/>
              <a:buFont typeface="Jua"/>
              <a:buNone/>
              <a:defRPr sz="4800" b="1">
                <a:solidFill>
                  <a:schemeClr val="lt1"/>
                </a:solidFill>
                <a:latin typeface="Jua"/>
                <a:ea typeface="Jua"/>
                <a:cs typeface="Jua"/>
                <a:sym typeface="Jua"/>
              </a:defRPr>
            </a:lvl1pPr>
            <a:lvl2pPr lvl="1"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2pPr>
            <a:lvl3pPr lvl="2"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3pPr>
            <a:lvl4pPr lvl="3"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4pPr>
            <a:lvl5pPr lvl="4"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5pPr>
            <a:lvl6pPr lvl="5"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6pPr>
            <a:lvl7pPr lvl="6"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7pPr>
            <a:lvl8pPr lvl="7"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8pPr>
            <a:lvl9pPr lvl="8"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9pPr>
          </a:lstStyle>
          <a:p>
            <a:r>
              <a:t>xx%</a:t>
            </a:r>
          </a:p>
        </p:txBody>
      </p:sp>
      <p:sp>
        <p:nvSpPr>
          <p:cNvPr id="56" name="Google Shape;56;p13"/>
          <p:cNvSpPr txBox="1">
            <a:spLocks noGrp="1"/>
          </p:cNvSpPr>
          <p:nvPr>
            <p:ph type="title" idx="5" hasCustomPrompt="1"/>
          </p:nvPr>
        </p:nvSpPr>
        <p:spPr>
          <a:xfrm>
            <a:off x="8733194" y="3713794"/>
            <a:ext cx="822000" cy="914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2200"/>
              <a:buFont typeface="Jua"/>
              <a:buNone/>
              <a:defRPr sz="4400" b="1">
                <a:solidFill>
                  <a:schemeClr val="lt1"/>
                </a:solidFill>
                <a:latin typeface="Jua"/>
                <a:ea typeface="Jua"/>
                <a:cs typeface="Jua"/>
                <a:sym typeface="Jua"/>
              </a:defRPr>
            </a:lvl1pPr>
            <a:lvl2pPr lvl="1"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2pPr>
            <a:lvl3pPr lvl="2"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3pPr>
            <a:lvl4pPr lvl="3"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4pPr>
            <a:lvl5pPr lvl="4"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5pPr>
            <a:lvl6pPr lvl="5"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6pPr>
            <a:lvl7pPr lvl="6"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7pPr>
            <a:lvl8pPr lvl="7"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8pPr>
            <a:lvl9pPr lvl="8"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9pPr>
          </a:lstStyle>
          <a:p>
            <a:r>
              <a:t>xx%</a:t>
            </a:r>
          </a:p>
        </p:txBody>
      </p:sp>
      <p:sp>
        <p:nvSpPr>
          <p:cNvPr id="57" name="Google Shape;57;p13"/>
          <p:cNvSpPr txBox="1">
            <a:spLocks noGrp="1"/>
          </p:cNvSpPr>
          <p:nvPr>
            <p:ph type="subTitle" idx="6"/>
          </p:nvPr>
        </p:nvSpPr>
        <p:spPr>
          <a:xfrm>
            <a:off x="11495554" y="5599826"/>
            <a:ext cx="4296600" cy="1979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1800"/>
              <a:buFont typeface="Nanum Gothic"/>
              <a:buNone/>
              <a:defRPr>
                <a:solidFill>
                  <a:schemeClr val="dk1"/>
                </a:solidFill>
                <a:latin typeface="NanumGothic"/>
                <a:ea typeface="NanumGothic"/>
                <a:cs typeface="NanumGothic"/>
                <a:sym typeface="Nanum Gothic"/>
              </a:defRPr>
            </a:lvl1pPr>
            <a:lvl2pPr lvl="1"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2pPr>
            <a:lvl3pPr lvl="2"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3pPr>
            <a:lvl4pPr lvl="3"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4pPr>
            <a:lvl5pPr lvl="4"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5pPr>
            <a:lvl6pPr lvl="5"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6pPr>
            <a:lvl7pPr lvl="6"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7pPr>
            <a:lvl8pPr lvl="7"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8pPr>
            <a:lvl9pPr lvl="8" algn="ctr" rtl="0">
              <a:lnSpc>
                <a:spcPct val="100000"/>
              </a:lnSpc>
              <a:spcBef>
                <a:spcPts val="0"/>
              </a:spcBef>
              <a:spcAft>
                <a:spcPts val="0"/>
              </a:spcAft>
              <a:buClr>
                <a:schemeClr val="dk1"/>
              </a:buClr>
              <a:buSzPts val="1800"/>
              <a:buFont typeface="Nanum Gothic"/>
              <a:buNone/>
              <a:defRPr sz="3600">
                <a:solidFill>
                  <a:schemeClr val="dk1"/>
                </a:solidFill>
                <a:latin typeface="NanumGothic"/>
                <a:ea typeface="NanumGothic"/>
                <a:cs typeface="NanumGothic"/>
                <a:sym typeface="Nanum Gothic"/>
              </a:defRPr>
            </a:lvl9pPr>
          </a:lstStyle>
          <a:p>
            <a:endParaRPr/>
          </a:p>
        </p:txBody>
      </p:sp>
      <p:sp>
        <p:nvSpPr>
          <p:cNvPr id="58" name="Google Shape;58;p13"/>
          <p:cNvSpPr txBox="1">
            <a:spLocks noGrp="1"/>
          </p:cNvSpPr>
          <p:nvPr>
            <p:ph type="title" idx="7"/>
          </p:nvPr>
        </p:nvSpPr>
        <p:spPr>
          <a:xfrm>
            <a:off x="12025794" y="4884054"/>
            <a:ext cx="3236400" cy="1037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Font typeface="Jua"/>
              <a:buNone/>
              <a:defRPr sz="4400">
                <a:latin typeface="Jua"/>
                <a:ea typeface="Jua"/>
                <a:cs typeface="Jua"/>
                <a:sym typeface="Jua"/>
              </a:defRPr>
            </a:lvl1pPr>
            <a:lvl2pPr lvl="1" algn="ctr" rtl="0">
              <a:spcBef>
                <a:spcPts val="0"/>
              </a:spcBef>
              <a:spcAft>
                <a:spcPts val="0"/>
              </a:spcAft>
              <a:buSzPts val="2200"/>
              <a:buFont typeface="Jua"/>
              <a:buNone/>
              <a:defRPr sz="4400">
                <a:latin typeface="Jua"/>
                <a:ea typeface="Jua"/>
                <a:cs typeface="Jua"/>
                <a:sym typeface="Jua"/>
              </a:defRPr>
            </a:lvl2pPr>
            <a:lvl3pPr lvl="2" algn="ctr" rtl="0">
              <a:spcBef>
                <a:spcPts val="0"/>
              </a:spcBef>
              <a:spcAft>
                <a:spcPts val="0"/>
              </a:spcAft>
              <a:buSzPts val="2200"/>
              <a:buFont typeface="Jua"/>
              <a:buNone/>
              <a:defRPr sz="4400">
                <a:latin typeface="Jua"/>
                <a:ea typeface="Jua"/>
                <a:cs typeface="Jua"/>
                <a:sym typeface="Jua"/>
              </a:defRPr>
            </a:lvl3pPr>
            <a:lvl4pPr lvl="3" algn="ctr" rtl="0">
              <a:spcBef>
                <a:spcPts val="0"/>
              </a:spcBef>
              <a:spcAft>
                <a:spcPts val="0"/>
              </a:spcAft>
              <a:buSzPts val="2200"/>
              <a:buFont typeface="Jua"/>
              <a:buNone/>
              <a:defRPr sz="4400">
                <a:latin typeface="Jua"/>
                <a:ea typeface="Jua"/>
                <a:cs typeface="Jua"/>
                <a:sym typeface="Jua"/>
              </a:defRPr>
            </a:lvl4pPr>
            <a:lvl5pPr lvl="4" algn="ctr" rtl="0">
              <a:spcBef>
                <a:spcPts val="0"/>
              </a:spcBef>
              <a:spcAft>
                <a:spcPts val="0"/>
              </a:spcAft>
              <a:buSzPts val="2200"/>
              <a:buFont typeface="Jua"/>
              <a:buNone/>
              <a:defRPr sz="4400">
                <a:latin typeface="Jua"/>
                <a:ea typeface="Jua"/>
                <a:cs typeface="Jua"/>
                <a:sym typeface="Jua"/>
              </a:defRPr>
            </a:lvl5pPr>
            <a:lvl6pPr lvl="5" algn="ctr" rtl="0">
              <a:spcBef>
                <a:spcPts val="0"/>
              </a:spcBef>
              <a:spcAft>
                <a:spcPts val="0"/>
              </a:spcAft>
              <a:buSzPts val="2200"/>
              <a:buFont typeface="Jua"/>
              <a:buNone/>
              <a:defRPr sz="4400">
                <a:latin typeface="Jua"/>
                <a:ea typeface="Jua"/>
                <a:cs typeface="Jua"/>
                <a:sym typeface="Jua"/>
              </a:defRPr>
            </a:lvl6pPr>
            <a:lvl7pPr lvl="6" algn="ctr" rtl="0">
              <a:spcBef>
                <a:spcPts val="0"/>
              </a:spcBef>
              <a:spcAft>
                <a:spcPts val="0"/>
              </a:spcAft>
              <a:buSzPts val="2200"/>
              <a:buFont typeface="Jua"/>
              <a:buNone/>
              <a:defRPr sz="4400">
                <a:latin typeface="Jua"/>
                <a:ea typeface="Jua"/>
                <a:cs typeface="Jua"/>
                <a:sym typeface="Jua"/>
              </a:defRPr>
            </a:lvl7pPr>
            <a:lvl8pPr lvl="7" algn="ctr" rtl="0">
              <a:spcBef>
                <a:spcPts val="0"/>
              </a:spcBef>
              <a:spcAft>
                <a:spcPts val="0"/>
              </a:spcAft>
              <a:buSzPts val="2200"/>
              <a:buFont typeface="Jua"/>
              <a:buNone/>
              <a:defRPr sz="4400">
                <a:latin typeface="Jua"/>
                <a:ea typeface="Jua"/>
                <a:cs typeface="Jua"/>
                <a:sym typeface="Jua"/>
              </a:defRPr>
            </a:lvl8pPr>
            <a:lvl9pPr lvl="8" algn="ctr" rtl="0">
              <a:spcBef>
                <a:spcPts val="0"/>
              </a:spcBef>
              <a:spcAft>
                <a:spcPts val="0"/>
              </a:spcAft>
              <a:buSzPts val="2200"/>
              <a:buFont typeface="Jua"/>
              <a:buNone/>
              <a:defRPr sz="4400">
                <a:latin typeface="Jua"/>
                <a:ea typeface="Jua"/>
                <a:cs typeface="Jua"/>
                <a:sym typeface="Jua"/>
              </a:defRPr>
            </a:lvl9pPr>
          </a:lstStyle>
          <a:p>
            <a:endParaRPr/>
          </a:p>
        </p:txBody>
      </p:sp>
      <p:sp>
        <p:nvSpPr>
          <p:cNvPr id="59" name="Google Shape;59;p13"/>
          <p:cNvSpPr txBox="1">
            <a:spLocks noGrp="1"/>
          </p:cNvSpPr>
          <p:nvPr>
            <p:ph type="title" idx="8" hasCustomPrompt="1"/>
          </p:nvPr>
        </p:nvSpPr>
        <p:spPr>
          <a:xfrm>
            <a:off x="13188850" y="3719588"/>
            <a:ext cx="822000" cy="914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2200"/>
              <a:buFont typeface="Jua"/>
              <a:buNone/>
              <a:defRPr sz="4400" b="1">
                <a:solidFill>
                  <a:schemeClr val="lt1"/>
                </a:solidFill>
                <a:latin typeface="Jua"/>
                <a:ea typeface="Jua"/>
                <a:cs typeface="Jua"/>
                <a:sym typeface="Jua"/>
              </a:defRPr>
            </a:lvl1pPr>
            <a:lvl2pPr lvl="1"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2pPr>
            <a:lvl3pPr lvl="2"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3pPr>
            <a:lvl4pPr lvl="3"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4pPr>
            <a:lvl5pPr lvl="4"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5pPr>
            <a:lvl6pPr lvl="5"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6pPr>
            <a:lvl7pPr lvl="6"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7pPr>
            <a:lvl8pPr lvl="7"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8pPr>
            <a:lvl9pPr lvl="8" algn="ctr" rtl="0">
              <a:spcBef>
                <a:spcPts val="0"/>
              </a:spcBef>
              <a:spcAft>
                <a:spcPts val="0"/>
              </a:spcAft>
              <a:buClr>
                <a:schemeClr val="lt1"/>
              </a:buClr>
              <a:buSzPts val="2200"/>
              <a:buFont typeface="Jua"/>
              <a:buNone/>
              <a:defRPr sz="4400">
                <a:solidFill>
                  <a:schemeClr val="lt1"/>
                </a:solidFill>
                <a:latin typeface="Jua"/>
                <a:ea typeface="Jua"/>
                <a:cs typeface="Jua"/>
                <a:sym typeface="Jua"/>
              </a:defRPr>
            </a:lvl9pPr>
          </a:lstStyle>
          <a:p>
            <a:r>
              <a:t>xx%</a:t>
            </a:r>
          </a:p>
        </p:txBody>
      </p:sp>
      <p:sp>
        <p:nvSpPr>
          <p:cNvPr id="60" name="Google Shape;60;p13"/>
          <p:cNvSpPr txBox="1">
            <a:spLocks noGrp="1"/>
          </p:cNvSpPr>
          <p:nvPr>
            <p:ph type="title" idx="9"/>
          </p:nvPr>
        </p:nvSpPr>
        <p:spPr>
          <a:xfrm>
            <a:off x="1426450" y="1079000"/>
            <a:ext cx="15417000" cy="10200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Font typeface="Jua"/>
              <a:buNone/>
              <a:defRPr sz="5600">
                <a:latin typeface="Jua"/>
                <a:ea typeface="Jua"/>
                <a:cs typeface="Jua"/>
                <a:sym typeface="Jua"/>
              </a:defRPr>
            </a:lvl1pPr>
            <a:lvl2pPr lvl="1" rtl="0">
              <a:spcBef>
                <a:spcPts val="0"/>
              </a:spcBef>
              <a:spcAft>
                <a:spcPts val="0"/>
              </a:spcAft>
              <a:buSzPts val="2500"/>
              <a:buNone/>
              <a:defRPr sz="5000"/>
            </a:lvl2pPr>
            <a:lvl3pPr lvl="2" rtl="0">
              <a:spcBef>
                <a:spcPts val="0"/>
              </a:spcBef>
              <a:spcAft>
                <a:spcPts val="0"/>
              </a:spcAft>
              <a:buSzPts val="2500"/>
              <a:buNone/>
              <a:defRPr sz="5000"/>
            </a:lvl3pPr>
            <a:lvl4pPr lvl="3" rtl="0">
              <a:spcBef>
                <a:spcPts val="0"/>
              </a:spcBef>
              <a:spcAft>
                <a:spcPts val="0"/>
              </a:spcAft>
              <a:buSzPts val="2500"/>
              <a:buNone/>
              <a:defRPr sz="5000"/>
            </a:lvl4pPr>
            <a:lvl5pPr lvl="4" rtl="0">
              <a:spcBef>
                <a:spcPts val="0"/>
              </a:spcBef>
              <a:spcAft>
                <a:spcPts val="0"/>
              </a:spcAft>
              <a:buSzPts val="2500"/>
              <a:buNone/>
              <a:defRPr sz="5000"/>
            </a:lvl5pPr>
            <a:lvl6pPr lvl="5" rtl="0">
              <a:spcBef>
                <a:spcPts val="0"/>
              </a:spcBef>
              <a:spcAft>
                <a:spcPts val="0"/>
              </a:spcAft>
              <a:buSzPts val="2500"/>
              <a:buNone/>
              <a:defRPr sz="5000"/>
            </a:lvl6pPr>
            <a:lvl7pPr lvl="6" rtl="0">
              <a:spcBef>
                <a:spcPts val="0"/>
              </a:spcBef>
              <a:spcAft>
                <a:spcPts val="0"/>
              </a:spcAft>
              <a:buSzPts val="2500"/>
              <a:buNone/>
              <a:defRPr sz="5000"/>
            </a:lvl7pPr>
            <a:lvl8pPr lvl="7" rtl="0">
              <a:spcBef>
                <a:spcPts val="0"/>
              </a:spcBef>
              <a:spcAft>
                <a:spcPts val="0"/>
              </a:spcAft>
              <a:buSzPts val="2500"/>
              <a:buNone/>
              <a:defRPr sz="5000"/>
            </a:lvl8pPr>
            <a:lvl9pPr lvl="8"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39659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770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Bullets &amp; Photo" type="tx">
  <p:cSld name="Title, Bullets &amp; Photo">
    <p:bg>
      <p:bgPr>
        <a:solidFill>
          <a:srgbClr val="FFFFFF"/>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9867900" y="1389186"/>
            <a:ext cx="7692629" cy="982981"/>
          </a:xfrm>
          <a:prstGeom prst="rect">
            <a:avLst/>
          </a:prstGeom>
          <a:noFill/>
          <a:ln>
            <a:noFill/>
          </a:ln>
        </p:spPr>
        <p:txBody>
          <a:bodyPr spcFirstLastPara="1" wrap="square" lIns="91425" tIns="45700" rIns="91425" bIns="45700" anchor="ctr" anchorCtr="0">
            <a:normAutofit/>
          </a:bodyPr>
          <a:lstStyle>
            <a:lvl1pPr marL="457200" lvl="0" indent="-605726" algn="l">
              <a:lnSpc>
                <a:spcPct val="80000"/>
              </a:lnSpc>
              <a:spcBef>
                <a:spcPts val="1500"/>
              </a:spcBef>
              <a:spcAft>
                <a:spcPts val="0"/>
              </a:spcAft>
              <a:buClr>
                <a:schemeClr val="accent1"/>
              </a:buClr>
              <a:buSzPts val="5939"/>
              <a:buChar char="•"/>
              <a:defRPr sz="5939">
                <a:solidFill>
                  <a:schemeClr val="accent1"/>
                </a:solidFill>
                <a:latin typeface="Arial"/>
                <a:ea typeface="Arial"/>
                <a:cs typeface="Arial"/>
                <a:sym typeface="Arial"/>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21" name="Google Shape;21;p3"/>
          <p:cNvSpPr>
            <a:spLocks noGrp="1"/>
          </p:cNvSpPr>
          <p:nvPr>
            <p:ph type="pic" idx="2"/>
          </p:nvPr>
        </p:nvSpPr>
        <p:spPr>
          <a:xfrm>
            <a:off x="1" y="-503838"/>
            <a:ext cx="9147560" cy="11294696"/>
          </a:xfrm>
          <a:prstGeom prst="rect">
            <a:avLst/>
          </a:prstGeom>
          <a:noFill/>
          <a:ln>
            <a:noFill/>
          </a:ln>
        </p:spPr>
      </p:sp>
      <p:sp>
        <p:nvSpPr>
          <p:cNvPr id="22" name="Google Shape;22;p3"/>
          <p:cNvSpPr txBox="1">
            <a:spLocks noGrp="1"/>
          </p:cNvSpPr>
          <p:nvPr>
            <p:ph type="title"/>
          </p:nvPr>
        </p:nvSpPr>
        <p:spPr>
          <a:xfrm>
            <a:off x="9867900" y="648608"/>
            <a:ext cx="7692629" cy="9810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Calibri"/>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3"/>
          </p:nvPr>
        </p:nvSpPr>
        <p:spPr>
          <a:xfrm>
            <a:off x="9867900" y="2928331"/>
            <a:ext cx="7692629" cy="5477482"/>
          </a:xfrm>
          <a:prstGeom prst="rect">
            <a:avLst/>
          </a:prstGeom>
          <a:noFill/>
          <a:ln>
            <a:noFill/>
          </a:ln>
        </p:spPr>
        <p:txBody>
          <a:bodyPr spcFirstLastPara="1" wrap="square" lIns="91425" tIns="45700" rIns="91425" bIns="45700" anchor="t" anchorCtr="0">
            <a:normAutofit/>
          </a:bodyPr>
          <a:lstStyle>
            <a:lvl1pPr marL="457200" lvl="0"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1pPr>
            <a:lvl2pPr marL="914400" lvl="1"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2pPr>
            <a:lvl3pPr marL="1371600" lvl="2"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3pPr>
            <a:lvl4pPr marL="1828800" lvl="3"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4pPr>
            <a:lvl5pPr marL="2286000" lvl="4"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24" name="Google Shape;24;p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149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6189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 name="Google Shape;41;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amp; Photo Alt">
  <p:cSld name="Title &amp; Photo Alt">
    <p:bg>
      <p:bgPr>
        <a:solidFill>
          <a:srgbClr val="FFFFFF"/>
        </a:solidFill>
        <a:effectLst/>
      </p:bgPr>
    </p:bg>
    <p:spTree>
      <p:nvGrpSpPr>
        <p:cNvPr id="1" name="Shape 30"/>
        <p:cNvGrpSpPr/>
        <p:nvPr/>
      </p:nvGrpSpPr>
      <p:grpSpPr>
        <a:xfrm>
          <a:off x="0" y="0"/>
          <a:ext cx="0" cy="0"/>
          <a:chOff x="0" y="0"/>
          <a:chExt cx="0" cy="0"/>
        </a:xfrm>
      </p:grpSpPr>
      <p:sp>
        <p:nvSpPr>
          <p:cNvPr id="31" name="Google Shape;31;p5"/>
          <p:cNvSpPr>
            <a:spLocks noGrp="1"/>
          </p:cNvSpPr>
          <p:nvPr>
            <p:ph type="pic" idx="2"/>
          </p:nvPr>
        </p:nvSpPr>
        <p:spPr>
          <a:xfrm>
            <a:off x="7219950" y="-1"/>
            <a:ext cx="16426119" cy="10287001"/>
          </a:xfrm>
          <a:prstGeom prst="rect">
            <a:avLst/>
          </a:prstGeom>
          <a:noFill/>
          <a:ln>
            <a:noFill/>
          </a:ln>
        </p:spPr>
      </p:sp>
      <p:sp>
        <p:nvSpPr>
          <p:cNvPr id="32" name="Google Shape;32;p5"/>
          <p:cNvSpPr txBox="1">
            <a:spLocks noGrp="1"/>
          </p:cNvSpPr>
          <p:nvPr>
            <p:ph type="body" idx="1"/>
          </p:nvPr>
        </p:nvSpPr>
        <p:spPr>
          <a:xfrm>
            <a:off x="428625" y="9201944"/>
            <a:ext cx="8286750" cy="416434"/>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500"/>
              </a:spcBef>
              <a:spcAft>
                <a:spcPts val="0"/>
              </a:spcAft>
              <a:buClr>
                <a:schemeClr val="accent1"/>
              </a:buClr>
              <a:buSzPts val="2100"/>
              <a:buChar char="•"/>
              <a:defRPr sz="2100" b="1" cap="none">
                <a:solidFill>
                  <a:schemeClr val="accent1"/>
                </a:solidFill>
                <a:latin typeface="Arial"/>
                <a:ea typeface="Arial"/>
                <a:cs typeface="Arial"/>
                <a:sym typeface="Arial"/>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33" name="Google Shape;33;p5"/>
          <p:cNvSpPr txBox="1">
            <a:spLocks noGrp="1"/>
          </p:cNvSpPr>
          <p:nvPr>
            <p:ph type="title"/>
          </p:nvPr>
        </p:nvSpPr>
        <p:spPr>
          <a:xfrm>
            <a:off x="428625" y="3577603"/>
            <a:ext cx="8286750" cy="52777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1250"/>
              <a:buFont typeface="Calibri"/>
              <a:buNone/>
              <a:defRPr sz="1125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881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hoto">
  <p:cSld name="Photo">
    <p:bg>
      <p:bgPr>
        <a:solidFill>
          <a:srgbClr val="FFFFFF"/>
        </a:solidFill>
        <a:effectLst/>
      </p:bgPr>
    </p:bg>
    <p:spTree>
      <p:nvGrpSpPr>
        <p:cNvPr id="1" name="Shape 35"/>
        <p:cNvGrpSpPr/>
        <p:nvPr/>
      </p:nvGrpSpPr>
      <p:grpSpPr>
        <a:xfrm>
          <a:off x="0" y="0"/>
          <a:ext cx="0" cy="0"/>
          <a:chOff x="0" y="0"/>
          <a:chExt cx="0" cy="0"/>
        </a:xfrm>
      </p:grpSpPr>
      <p:sp>
        <p:nvSpPr>
          <p:cNvPr id="36" name="Google Shape;36;p6"/>
          <p:cNvSpPr>
            <a:spLocks noGrp="1"/>
          </p:cNvSpPr>
          <p:nvPr>
            <p:ph type="pic" idx="2"/>
          </p:nvPr>
        </p:nvSpPr>
        <p:spPr>
          <a:xfrm>
            <a:off x="0" y="-2238375"/>
            <a:ext cx="21250275" cy="13109999"/>
          </a:xfrm>
          <a:prstGeom prst="rect">
            <a:avLst/>
          </a:prstGeom>
          <a:noFill/>
          <a:ln>
            <a:noFill/>
          </a:ln>
        </p:spPr>
      </p:sp>
      <p:sp>
        <p:nvSpPr>
          <p:cNvPr id="37" name="Google Shape;37;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611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FFFFFF"/>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body" idx="1"/>
          </p:nvPr>
        </p:nvSpPr>
        <p:spPr>
          <a:xfrm>
            <a:off x="428625" y="9201944"/>
            <a:ext cx="17430750" cy="416434"/>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1500"/>
              </a:spcBef>
              <a:spcAft>
                <a:spcPts val="0"/>
              </a:spcAft>
              <a:buClr>
                <a:schemeClr val="accent1"/>
              </a:buClr>
              <a:buSzPts val="2100"/>
              <a:buChar char="•"/>
              <a:defRPr sz="2100" b="1" cap="none">
                <a:solidFill>
                  <a:schemeClr val="accent1"/>
                </a:solidFill>
                <a:latin typeface="Arial"/>
                <a:ea typeface="Arial"/>
                <a:cs typeface="Arial"/>
                <a:sym typeface="Arial"/>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40" name="Google Shape;40;p7"/>
          <p:cNvSpPr txBox="1">
            <a:spLocks noGrp="1"/>
          </p:cNvSpPr>
          <p:nvPr>
            <p:ph type="body" idx="2"/>
          </p:nvPr>
        </p:nvSpPr>
        <p:spPr>
          <a:xfrm>
            <a:off x="428625" y="2928331"/>
            <a:ext cx="17430750" cy="5772757"/>
          </a:xfrm>
          <a:prstGeom prst="rect">
            <a:avLst/>
          </a:prstGeom>
          <a:noFill/>
          <a:ln>
            <a:noFill/>
          </a:ln>
        </p:spPr>
        <p:txBody>
          <a:bodyPr spcFirstLastPara="1" wrap="square" lIns="91425" tIns="45700" rIns="91425" bIns="45700" anchor="t" anchorCtr="0">
            <a:normAutofit/>
          </a:bodyPr>
          <a:lstStyle>
            <a:lvl1pPr marL="457200" lvl="0"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1pPr>
            <a:lvl2pPr marL="914400" lvl="1"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2pPr>
            <a:lvl3pPr marL="1371600" lvl="2"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3pPr>
            <a:lvl4pPr marL="1828800" lvl="3"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4pPr>
            <a:lvl5pPr marL="2286000" lvl="4" indent="-428625" algn="l">
              <a:lnSpc>
                <a:spcPct val="80000"/>
              </a:lnSpc>
              <a:spcBef>
                <a:spcPts val="2700"/>
              </a:spcBef>
              <a:spcAft>
                <a:spcPts val="0"/>
              </a:spcAft>
              <a:buClr>
                <a:schemeClr val="accent1"/>
              </a:buClr>
              <a:buSzPts val="3150"/>
              <a:buChar char="•"/>
              <a:defRPr sz="3150">
                <a:solidFill>
                  <a:srgbClr val="000000"/>
                </a:solidFill>
                <a:latin typeface="Arial"/>
                <a:ea typeface="Arial"/>
                <a:cs typeface="Arial"/>
                <a:sym typeface="Arial"/>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41" name="Google Shape;41;p7"/>
          <p:cNvSpPr txBox="1">
            <a:spLocks noGrp="1"/>
          </p:cNvSpPr>
          <p:nvPr>
            <p:ph type="title"/>
          </p:nvPr>
        </p:nvSpPr>
        <p:spPr>
          <a:xfrm>
            <a:off x="428625" y="489361"/>
            <a:ext cx="17430750" cy="1463264"/>
          </a:xfrm>
          <a:prstGeom prst="rect">
            <a:avLst/>
          </a:prstGeom>
          <a:noFill/>
          <a:ln>
            <a:noFill/>
          </a:ln>
        </p:spPr>
        <p:txBody>
          <a:bodyPr spcFirstLastPara="1" wrap="square" lIns="91425" tIns="45700" rIns="91425" bIns="45700" anchor="ctr" anchorCtr="0">
            <a:normAutofit/>
          </a:bodyPr>
          <a:lstStyle>
            <a:lvl1pPr lvl="0" algn="l">
              <a:lnSpc>
                <a:spcPct val="60000"/>
              </a:lnSpc>
              <a:spcBef>
                <a:spcPts val="0"/>
              </a:spcBef>
              <a:spcAft>
                <a:spcPts val="0"/>
              </a:spcAft>
              <a:buClr>
                <a:schemeClr val="accent1"/>
              </a:buClr>
              <a:buSzPts val="9000"/>
              <a:buFont typeface="Calibri"/>
              <a:buNone/>
              <a:defRPr sz="90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sldNum" idx="12"/>
          </p:nvPr>
        </p:nvSpPr>
        <p:spPr>
          <a:xfrm>
            <a:off x="17464712" y="9191826"/>
            <a:ext cx="391197" cy="42575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8679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3"/>
        <p:cNvGrpSpPr/>
        <p:nvPr/>
      </p:nvGrpSpPr>
      <p:grpSpPr>
        <a:xfrm>
          <a:off x="0" y="0"/>
          <a:ext cx="0" cy="0"/>
          <a:chOff x="0" y="0"/>
          <a:chExt cx="0" cy="0"/>
        </a:xfrm>
      </p:grpSpPr>
      <p:sp>
        <p:nvSpPr>
          <p:cNvPr id="44" name="Google Shape;44;p8"/>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9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lt1"/>
              </a:buClr>
              <a:buSzPts val="3600"/>
              <a:buNone/>
              <a:defRPr sz="3600"/>
            </a:lvl1pPr>
            <a:lvl2pPr lvl="1" algn="ctr">
              <a:lnSpc>
                <a:spcPct val="90000"/>
              </a:lnSpc>
              <a:spcBef>
                <a:spcPts val="750"/>
              </a:spcBef>
              <a:spcAft>
                <a:spcPts val="0"/>
              </a:spcAft>
              <a:buClr>
                <a:schemeClr val="lt1"/>
              </a:buClr>
              <a:buSzPts val="3000"/>
              <a:buNone/>
              <a:defRPr sz="3000"/>
            </a:lvl2pPr>
            <a:lvl3pPr lvl="2" algn="ctr">
              <a:lnSpc>
                <a:spcPct val="90000"/>
              </a:lnSpc>
              <a:spcBef>
                <a:spcPts val="750"/>
              </a:spcBef>
              <a:spcAft>
                <a:spcPts val="0"/>
              </a:spcAft>
              <a:buClr>
                <a:schemeClr val="lt1"/>
              </a:buClr>
              <a:buSzPts val="2700"/>
              <a:buNone/>
              <a:defRPr sz="2700"/>
            </a:lvl3pPr>
            <a:lvl4pPr lvl="3" algn="ctr">
              <a:lnSpc>
                <a:spcPct val="90000"/>
              </a:lnSpc>
              <a:spcBef>
                <a:spcPts val="750"/>
              </a:spcBef>
              <a:spcAft>
                <a:spcPts val="0"/>
              </a:spcAft>
              <a:buClr>
                <a:schemeClr val="lt1"/>
              </a:buClr>
              <a:buSzPts val="2400"/>
              <a:buNone/>
              <a:defRPr sz="2400"/>
            </a:lvl4pPr>
            <a:lvl5pPr lvl="4" algn="ctr">
              <a:lnSpc>
                <a:spcPct val="90000"/>
              </a:lnSpc>
              <a:spcBef>
                <a:spcPts val="750"/>
              </a:spcBef>
              <a:spcAft>
                <a:spcPts val="0"/>
              </a:spcAft>
              <a:buClr>
                <a:schemeClr val="lt1"/>
              </a:buClr>
              <a:buSzPts val="2400"/>
              <a:buNone/>
              <a:defRPr sz="2400"/>
            </a:lvl5pPr>
            <a:lvl6pPr lvl="5" algn="ctr">
              <a:lnSpc>
                <a:spcPct val="90000"/>
              </a:lnSpc>
              <a:spcBef>
                <a:spcPts val="750"/>
              </a:spcBef>
              <a:spcAft>
                <a:spcPts val="0"/>
              </a:spcAft>
              <a:buClr>
                <a:schemeClr val="lt1"/>
              </a:buClr>
              <a:buSzPts val="2400"/>
              <a:buNone/>
              <a:defRPr sz="2400"/>
            </a:lvl6pPr>
            <a:lvl7pPr lvl="6" algn="ctr">
              <a:lnSpc>
                <a:spcPct val="90000"/>
              </a:lnSpc>
              <a:spcBef>
                <a:spcPts val="750"/>
              </a:spcBef>
              <a:spcAft>
                <a:spcPts val="0"/>
              </a:spcAft>
              <a:buClr>
                <a:schemeClr val="lt1"/>
              </a:buClr>
              <a:buSzPts val="2400"/>
              <a:buNone/>
              <a:defRPr sz="2400"/>
            </a:lvl7pPr>
            <a:lvl8pPr lvl="7" algn="ctr">
              <a:lnSpc>
                <a:spcPct val="90000"/>
              </a:lnSpc>
              <a:spcBef>
                <a:spcPts val="750"/>
              </a:spcBef>
              <a:spcAft>
                <a:spcPts val="0"/>
              </a:spcAft>
              <a:buClr>
                <a:schemeClr val="lt1"/>
              </a:buClr>
              <a:buSzPts val="2400"/>
              <a:buNone/>
              <a:defRPr sz="2400"/>
            </a:lvl8pPr>
            <a:lvl9pPr lvl="8" algn="ctr">
              <a:lnSpc>
                <a:spcPct val="90000"/>
              </a:lnSpc>
              <a:spcBef>
                <a:spcPts val="750"/>
              </a:spcBef>
              <a:spcAft>
                <a:spcPts val="0"/>
              </a:spcAft>
              <a:buClr>
                <a:schemeClr val="lt1"/>
              </a:buClr>
              <a:buSzPts val="2400"/>
              <a:buNone/>
              <a:defRPr sz="2400"/>
            </a:lvl9pPr>
          </a:lstStyle>
          <a:p>
            <a:endParaRPr/>
          </a:p>
        </p:txBody>
      </p:sp>
      <p:sp>
        <p:nvSpPr>
          <p:cNvPr id="46" name="Google Shape;46;p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376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9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3600"/>
              <a:buNone/>
              <a:defRPr sz="3600">
                <a:solidFill>
                  <a:schemeClr val="lt1"/>
                </a:solidFill>
              </a:defRPr>
            </a:lvl1pPr>
            <a:lvl2pPr marL="914400" lvl="1" indent="-228600" algn="l">
              <a:lnSpc>
                <a:spcPct val="90000"/>
              </a:lnSpc>
              <a:spcBef>
                <a:spcPts val="750"/>
              </a:spcBef>
              <a:spcAft>
                <a:spcPts val="0"/>
              </a:spcAft>
              <a:buClr>
                <a:schemeClr val="lt1"/>
              </a:buClr>
              <a:buSzPts val="3000"/>
              <a:buNone/>
              <a:defRPr sz="3000">
                <a:solidFill>
                  <a:schemeClr val="lt1"/>
                </a:solidFill>
              </a:defRPr>
            </a:lvl2pPr>
            <a:lvl3pPr marL="1371600" lvl="2" indent="-228600" algn="l">
              <a:lnSpc>
                <a:spcPct val="90000"/>
              </a:lnSpc>
              <a:spcBef>
                <a:spcPts val="750"/>
              </a:spcBef>
              <a:spcAft>
                <a:spcPts val="0"/>
              </a:spcAft>
              <a:buClr>
                <a:schemeClr val="lt1"/>
              </a:buClr>
              <a:buSzPts val="2700"/>
              <a:buNone/>
              <a:defRPr sz="2700">
                <a:solidFill>
                  <a:schemeClr val="lt1"/>
                </a:solidFill>
              </a:defRPr>
            </a:lvl3pPr>
            <a:lvl4pPr marL="1828800" lvl="3" indent="-228600" algn="l">
              <a:lnSpc>
                <a:spcPct val="90000"/>
              </a:lnSpc>
              <a:spcBef>
                <a:spcPts val="750"/>
              </a:spcBef>
              <a:spcAft>
                <a:spcPts val="0"/>
              </a:spcAft>
              <a:buClr>
                <a:schemeClr val="lt1"/>
              </a:buClr>
              <a:buSzPts val="2400"/>
              <a:buNone/>
              <a:defRPr sz="2400">
                <a:solidFill>
                  <a:schemeClr val="lt1"/>
                </a:solidFill>
              </a:defRPr>
            </a:lvl4pPr>
            <a:lvl5pPr marL="2286000" lvl="4" indent="-228600" algn="l">
              <a:lnSpc>
                <a:spcPct val="90000"/>
              </a:lnSpc>
              <a:spcBef>
                <a:spcPts val="750"/>
              </a:spcBef>
              <a:spcAft>
                <a:spcPts val="0"/>
              </a:spcAft>
              <a:buClr>
                <a:schemeClr val="lt1"/>
              </a:buClr>
              <a:buSzPts val="2400"/>
              <a:buNone/>
              <a:defRPr sz="2400">
                <a:solidFill>
                  <a:schemeClr val="lt1"/>
                </a:solidFill>
              </a:defRPr>
            </a:lvl5pPr>
            <a:lvl6pPr marL="2743200" lvl="5" indent="-228600" algn="l">
              <a:lnSpc>
                <a:spcPct val="90000"/>
              </a:lnSpc>
              <a:spcBef>
                <a:spcPts val="750"/>
              </a:spcBef>
              <a:spcAft>
                <a:spcPts val="0"/>
              </a:spcAft>
              <a:buClr>
                <a:schemeClr val="lt1"/>
              </a:buClr>
              <a:buSzPts val="2400"/>
              <a:buNone/>
              <a:defRPr sz="2400">
                <a:solidFill>
                  <a:schemeClr val="lt1"/>
                </a:solidFill>
              </a:defRPr>
            </a:lvl6pPr>
            <a:lvl7pPr marL="3200400" lvl="6" indent="-228600" algn="l">
              <a:lnSpc>
                <a:spcPct val="90000"/>
              </a:lnSpc>
              <a:spcBef>
                <a:spcPts val="750"/>
              </a:spcBef>
              <a:spcAft>
                <a:spcPts val="0"/>
              </a:spcAft>
              <a:buClr>
                <a:schemeClr val="lt1"/>
              </a:buClr>
              <a:buSzPts val="2400"/>
              <a:buNone/>
              <a:defRPr sz="2400">
                <a:solidFill>
                  <a:schemeClr val="lt1"/>
                </a:solidFill>
              </a:defRPr>
            </a:lvl7pPr>
            <a:lvl8pPr marL="3657600" lvl="7" indent="-228600" algn="l">
              <a:lnSpc>
                <a:spcPct val="90000"/>
              </a:lnSpc>
              <a:spcBef>
                <a:spcPts val="750"/>
              </a:spcBef>
              <a:spcAft>
                <a:spcPts val="0"/>
              </a:spcAft>
              <a:buClr>
                <a:schemeClr val="lt1"/>
              </a:buClr>
              <a:buSzPts val="2400"/>
              <a:buNone/>
              <a:defRPr sz="2400">
                <a:solidFill>
                  <a:schemeClr val="lt1"/>
                </a:solidFill>
              </a:defRPr>
            </a:lvl8pPr>
            <a:lvl9pPr marL="4114800" lvl="8" indent="-228600" algn="l">
              <a:lnSpc>
                <a:spcPct val="90000"/>
              </a:lnSpc>
              <a:spcBef>
                <a:spcPts val="750"/>
              </a:spcBef>
              <a:spcAft>
                <a:spcPts val="0"/>
              </a:spcAft>
              <a:buClr>
                <a:schemeClr val="lt1"/>
              </a:buClr>
              <a:buSzPts val="2400"/>
              <a:buNone/>
              <a:defRPr sz="2400">
                <a:solidFill>
                  <a:schemeClr val="lt1"/>
                </a:solidFill>
              </a:defRPr>
            </a:lvl9pPr>
          </a:lstStyle>
          <a:p>
            <a:endParaRPr/>
          </a:p>
        </p:txBody>
      </p:sp>
      <p:sp>
        <p:nvSpPr>
          <p:cNvPr id="52" name="Google Shape;52;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8610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58" name="Google Shape;58;p10"/>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59" name="Google Shape;59;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99928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2"/>
        <p:cNvGrpSpPr/>
        <p:nvPr/>
      </p:nvGrpSpPr>
      <p:grpSpPr>
        <a:xfrm>
          <a:off x="0" y="0"/>
          <a:ext cx="0" cy="0"/>
          <a:chOff x="0" y="0"/>
          <a:chExt cx="0" cy="0"/>
        </a:xfrm>
      </p:grpSpPr>
      <p:sp>
        <p:nvSpPr>
          <p:cNvPr id="63" name="Google Shape;63;p11"/>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1"/>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lt1"/>
              </a:buClr>
              <a:buSzPts val="3600"/>
              <a:buNone/>
              <a:defRPr sz="3600" b="1"/>
            </a:lvl1pPr>
            <a:lvl2pPr marL="914400" lvl="1" indent="-228600" algn="l">
              <a:lnSpc>
                <a:spcPct val="90000"/>
              </a:lnSpc>
              <a:spcBef>
                <a:spcPts val="750"/>
              </a:spcBef>
              <a:spcAft>
                <a:spcPts val="0"/>
              </a:spcAft>
              <a:buClr>
                <a:schemeClr val="lt1"/>
              </a:buClr>
              <a:buSzPts val="3000"/>
              <a:buNone/>
              <a:defRPr sz="3000" b="1"/>
            </a:lvl2pPr>
            <a:lvl3pPr marL="1371600" lvl="2" indent="-228600" algn="l">
              <a:lnSpc>
                <a:spcPct val="90000"/>
              </a:lnSpc>
              <a:spcBef>
                <a:spcPts val="750"/>
              </a:spcBef>
              <a:spcAft>
                <a:spcPts val="0"/>
              </a:spcAft>
              <a:buClr>
                <a:schemeClr val="lt1"/>
              </a:buClr>
              <a:buSzPts val="2700"/>
              <a:buNone/>
              <a:defRPr sz="2700" b="1"/>
            </a:lvl3pPr>
            <a:lvl4pPr marL="1828800" lvl="3" indent="-228600" algn="l">
              <a:lnSpc>
                <a:spcPct val="90000"/>
              </a:lnSpc>
              <a:spcBef>
                <a:spcPts val="750"/>
              </a:spcBef>
              <a:spcAft>
                <a:spcPts val="0"/>
              </a:spcAft>
              <a:buClr>
                <a:schemeClr val="lt1"/>
              </a:buClr>
              <a:buSzPts val="2400"/>
              <a:buNone/>
              <a:defRPr sz="2400" b="1"/>
            </a:lvl4pPr>
            <a:lvl5pPr marL="2286000" lvl="4" indent="-228600" algn="l">
              <a:lnSpc>
                <a:spcPct val="90000"/>
              </a:lnSpc>
              <a:spcBef>
                <a:spcPts val="750"/>
              </a:spcBef>
              <a:spcAft>
                <a:spcPts val="0"/>
              </a:spcAft>
              <a:buClr>
                <a:schemeClr val="lt1"/>
              </a:buClr>
              <a:buSzPts val="2400"/>
              <a:buNone/>
              <a:defRPr sz="2400" b="1"/>
            </a:lvl5pPr>
            <a:lvl6pPr marL="2743200" lvl="5" indent="-228600" algn="l">
              <a:lnSpc>
                <a:spcPct val="90000"/>
              </a:lnSpc>
              <a:spcBef>
                <a:spcPts val="750"/>
              </a:spcBef>
              <a:spcAft>
                <a:spcPts val="0"/>
              </a:spcAft>
              <a:buClr>
                <a:schemeClr val="lt1"/>
              </a:buClr>
              <a:buSzPts val="2400"/>
              <a:buNone/>
              <a:defRPr sz="2400" b="1"/>
            </a:lvl6pPr>
            <a:lvl7pPr marL="3200400" lvl="6" indent="-228600" algn="l">
              <a:lnSpc>
                <a:spcPct val="90000"/>
              </a:lnSpc>
              <a:spcBef>
                <a:spcPts val="750"/>
              </a:spcBef>
              <a:spcAft>
                <a:spcPts val="0"/>
              </a:spcAft>
              <a:buClr>
                <a:schemeClr val="lt1"/>
              </a:buClr>
              <a:buSzPts val="2400"/>
              <a:buNone/>
              <a:defRPr sz="2400" b="1"/>
            </a:lvl7pPr>
            <a:lvl8pPr marL="3657600" lvl="7" indent="-228600" algn="l">
              <a:lnSpc>
                <a:spcPct val="90000"/>
              </a:lnSpc>
              <a:spcBef>
                <a:spcPts val="750"/>
              </a:spcBef>
              <a:spcAft>
                <a:spcPts val="0"/>
              </a:spcAft>
              <a:buClr>
                <a:schemeClr val="lt1"/>
              </a:buClr>
              <a:buSzPts val="2400"/>
              <a:buNone/>
              <a:defRPr sz="2400" b="1"/>
            </a:lvl8pPr>
            <a:lvl9pPr marL="4114800" lvl="8" indent="-228600" algn="l">
              <a:lnSpc>
                <a:spcPct val="90000"/>
              </a:lnSpc>
              <a:spcBef>
                <a:spcPts val="750"/>
              </a:spcBef>
              <a:spcAft>
                <a:spcPts val="0"/>
              </a:spcAft>
              <a:buClr>
                <a:schemeClr val="lt1"/>
              </a:buClr>
              <a:buSzPts val="2400"/>
              <a:buNone/>
              <a:defRPr sz="2400" b="1"/>
            </a:lvl9pPr>
          </a:lstStyle>
          <a:p>
            <a:endParaRPr/>
          </a:p>
        </p:txBody>
      </p:sp>
      <p:sp>
        <p:nvSpPr>
          <p:cNvPr id="65" name="Google Shape;65;p11"/>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66" name="Google Shape;66;p11"/>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lt1"/>
              </a:buClr>
              <a:buSzPts val="3600"/>
              <a:buNone/>
              <a:defRPr sz="3600" b="1"/>
            </a:lvl1pPr>
            <a:lvl2pPr marL="914400" lvl="1" indent="-228600" algn="l">
              <a:lnSpc>
                <a:spcPct val="90000"/>
              </a:lnSpc>
              <a:spcBef>
                <a:spcPts val="750"/>
              </a:spcBef>
              <a:spcAft>
                <a:spcPts val="0"/>
              </a:spcAft>
              <a:buClr>
                <a:schemeClr val="lt1"/>
              </a:buClr>
              <a:buSzPts val="3000"/>
              <a:buNone/>
              <a:defRPr sz="3000" b="1"/>
            </a:lvl2pPr>
            <a:lvl3pPr marL="1371600" lvl="2" indent="-228600" algn="l">
              <a:lnSpc>
                <a:spcPct val="90000"/>
              </a:lnSpc>
              <a:spcBef>
                <a:spcPts val="750"/>
              </a:spcBef>
              <a:spcAft>
                <a:spcPts val="0"/>
              </a:spcAft>
              <a:buClr>
                <a:schemeClr val="lt1"/>
              </a:buClr>
              <a:buSzPts val="2700"/>
              <a:buNone/>
              <a:defRPr sz="2700" b="1"/>
            </a:lvl3pPr>
            <a:lvl4pPr marL="1828800" lvl="3" indent="-228600" algn="l">
              <a:lnSpc>
                <a:spcPct val="90000"/>
              </a:lnSpc>
              <a:spcBef>
                <a:spcPts val="750"/>
              </a:spcBef>
              <a:spcAft>
                <a:spcPts val="0"/>
              </a:spcAft>
              <a:buClr>
                <a:schemeClr val="lt1"/>
              </a:buClr>
              <a:buSzPts val="2400"/>
              <a:buNone/>
              <a:defRPr sz="2400" b="1"/>
            </a:lvl4pPr>
            <a:lvl5pPr marL="2286000" lvl="4" indent="-228600" algn="l">
              <a:lnSpc>
                <a:spcPct val="90000"/>
              </a:lnSpc>
              <a:spcBef>
                <a:spcPts val="750"/>
              </a:spcBef>
              <a:spcAft>
                <a:spcPts val="0"/>
              </a:spcAft>
              <a:buClr>
                <a:schemeClr val="lt1"/>
              </a:buClr>
              <a:buSzPts val="2400"/>
              <a:buNone/>
              <a:defRPr sz="2400" b="1"/>
            </a:lvl5pPr>
            <a:lvl6pPr marL="2743200" lvl="5" indent="-228600" algn="l">
              <a:lnSpc>
                <a:spcPct val="90000"/>
              </a:lnSpc>
              <a:spcBef>
                <a:spcPts val="750"/>
              </a:spcBef>
              <a:spcAft>
                <a:spcPts val="0"/>
              </a:spcAft>
              <a:buClr>
                <a:schemeClr val="lt1"/>
              </a:buClr>
              <a:buSzPts val="2400"/>
              <a:buNone/>
              <a:defRPr sz="2400" b="1"/>
            </a:lvl6pPr>
            <a:lvl7pPr marL="3200400" lvl="6" indent="-228600" algn="l">
              <a:lnSpc>
                <a:spcPct val="90000"/>
              </a:lnSpc>
              <a:spcBef>
                <a:spcPts val="750"/>
              </a:spcBef>
              <a:spcAft>
                <a:spcPts val="0"/>
              </a:spcAft>
              <a:buClr>
                <a:schemeClr val="lt1"/>
              </a:buClr>
              <a:buSzPts val="2400"/>
              <a:buNone/>
              <a:defRPr sz="2400" b="1"/>
            </a:lvl7pPr>
            <a:lvl8pPr marL="3657600" lvl="7" indent="-228600" algn="l">
              <a:lnSpc>
                <a:spcPct val="90000"/>
              </a:lnSpc>
              <a:spcBef>
                <a:spcPts val="750"/>
              </a:spcBef>
              <a:spcAft>
                <a:spcPts val="0"/>
              </a:spcAft>
              <a:buClr>
                <a:schemeClr val="lt1"/>
              </a:buClr>
              <a:buSzPts val="2400"/>
              <a:buNone/>
              <a:defRPr sz="2400" b="1"/>
            </a:lvl8pPr>
            <a:lvl9pPr marL="4114800" lvl="8" indent="-228600" algn="l">
              <a:lnSpc>
                <a:spcPct val="90000"/>
              </a:lnSpc>
              <a:spcBef>
                <a:spcPts val="750"/>
              </a:spcBef>
              <a:spcAft>
                <a:spcPts val="0"/>
              </a:spcAft>
              <a:buClr>
                <a:schemeClr val="lt1"/>
              </a:buClr>
              <a:buSzPts val="2400"/>
              <a:buNone/>
              <a:defRPr sz="2400" b="1"/>
            </a:lvl9pPr>
          </a:lstStyle>
          <a:p>
            <a:endParaRPr/>
          </a:p>
        </p:txBody>
      </p:sp>
      <p:sp>
        <p:nvSpPr>
          <p:cNvPr id="67" name="Google Shape;67;p11"/>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68" name="Google Shape;68;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5170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lt1"/>
              </a:buClr>
              <a:buSzPts val="4800"/>
              <a:buChar char="•"/>
              <a:defRPr sz="4800"/>
            </a:lvl1pPr>
            <a:lvl2pPr marL="914400" lvl="1" indent="-495300" algn="l">
              <a:lnSpc>
                <a:spcPct val="90000"/>
              </a:lnSpc>
              <a:spcBef>
                <a:spcPts val="750"/>
              </a:spcBef>
              <a:spcAft>
                <a:spcPts val="0"/>
              </a:spcAft>
              <a:buClr>
                <a:schemeClr val="lt1"/>
              </a:buClr>
              <a:buSzPts val="4200"/>
              <a:buChar char="•"/>
              <a:defRPr sz="4200"/>
            </a:lvl2pPr>
            <a:lvl3pPr marL="1371600" lvl="2" indent="-457200" algn="l">
              <a:lnSpc>
                <a:spcPct val="90000"/>
              </a:lnSpc>
              <a:spcBef>
                <a:spcPts val="750"/>
              </a:spcBef>
              <a:spcAft>
                <a:spcPts val="0"/>
              </a:spcAft>
              <a:buClr>
                <a:schemeClr val="lt1"/>
              </a:buClr>
              <a:buSzPts val="3600"/>
              <a:buChar char="•"/>
              <a:defRPr sz="3600"/>
            </a:lvl3pPr>
            <a:lvl4pPr marL="1828800" lvl="3" indent="-419100" algn="l">
              <a:lnSpc>
                <a:spcPct val="90000"/>
              </a:lnSpc>
              <a:spcBef>
                <a:spcPts val="750"/>
              </a:spcBef>
              <a:spcAft>
                <a:spcPts val="0"/>
              </a:spcAft>
              <a:buClr>
                <a:schemeClr val="lt1"/>
              </a:buClr>
              <a:buSzPts val="3000"/>
              <a:buChar char="•"/>
              <a:defRPr sz="3000"/>
            </a:lvl4pPr>
            <a:lvl5pPr marL="2286000" lvl="4" indent="-419100" algn="l">
              <a:lnSpc>
                <a:spcPct val="90000"/>
              </a:lnSpc>
              <a:spcBef>
                <a:spcPts val="750"/>
              </a:spcBef>
              <a:spcAft>
                <a:spcPts val="0"/>
              </a:spcAft>
              <a:buClr>
                <a:schemeClr val="lt1"/>
              </a:buClr>
              <a:buSzPts val="3000"/>
              <a:buChar char="•"/>
              <a:defRPr sz="3000"/>
            </a:lvl5pPr>
            <a:lvl6pPr marL="2743200" lvl="5" indent="-419100" algn="l">
              <a:lnSpc>
                <a:spcPct val="90000"/>
              </a:lnSpc>
              <a:spcBef>
                <a:spcPts val="750"/>
              </a:spcBef>
              <a:spcAft>
                <a:spcPts val="0"/>
              </a:spcAft>
              <a:buClr>
                <a:schemeClr val="lt1"/>
              </a:buClr>
              <a:buSzPts val="3000"/>
              <a:buChar char="•"/>
              <a:defRPr sz="3000"/>
            </a:lvl6pPr>
            <a:lvl7pPr marL="3200400" lvl="6" indent="-419100" algn="l">
              <a:lnSpc>
                <a:spcPct val="90000"/>
              </a:lnSpc>
              <a:spcBef>
                <a:spcPts val="750"/>
              </a:spcBef>
              <a:spcAft>
                <a:spcPts val="0"/>
              </a:spcAft>
              <a:buClr>
                <a:schemeClr val="lt1"/>
              </a:buClr>
              <a:buSzPts val="3000"/>
              <a:buChar char="•"/>
              <a:defRPr sz="3000"/>
            </a:lvl7pPr>
            <a:lvl8pPr marL="3657600" lvl="7" indent="-419100" algn="l">
              <a:lnSpc>
                <a:spcPct val="90000"/>
              </a:lnSpc>
              <a:spcBef>
                <a:spcPts val="750"/>
              </a:spcBef>
              <a:spcAft>
                <a:spcPts val="0"/>
              </a:spcAft>
              <a:buClr>
                <a:schemeClr val="lt1"/>
              </a:buClr>
              <a:buSzPts val="3000"/>
              <a:buChar char="•"/>
              <a:defRPr sz="3000"/>
            </a:lvl8pPr>
            <a:lvl9pPr marL="4114800" lvl="8" indent="-419100" algn="l">
              <a:lnSpc>
                <a:spcPct val="90000"/>
              </a:lnSpc>
              <a:spcBef>
                <a:spcPts val="750"/>
              </a:spcBef>
              <a:spcAft>
                <a:spcPts val="0"/>
              </a:spcAft>
              <a:buClr>
                <a:schemeClr val="lt1"/>
              </a:buClr>
              <a:buSzPts val="3000"/>
              <a:buChar char="•"/>
              <a:defRPr sz="3000"/>
            </a:lvl9pPr>
          </a:lstStyle>
          <a:p>
            <a:endParaRPr/>
          </a:p>
        </p:txBody>
      </p:sp>
      <p:sp>
        <p:nvSpPr>
          <p:cNvPr id="74" name="Google Shape;74;p12"/>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2400"/>
              <a:buNone/>
              <a:defRPr sz="2400"/>
            </a:lvl1pPr>
            <a:lvl2pPr marL="914400" lvl="1" indent="-228600" algn="l">
              <a:lnSpc>
                <a:spcPct val="90000"/>
              </a:lnSpc>
              <a:spcBef>
                <a:spcPts val="750"/>
              </a:spcBef>
              <a:spcAft>
                <a:spcPts val="0"/>
              </a:spcAft>
              <a:buClr>
                <a:schemeClr val="lt1"/>
              </a:buClr>
              <a:buSzPts val="2100"/>
              <a:buNone/>
              <a:defRPr sz="2100"/>
            </a:lvl2pPr>
            <a:lvl3pPr marL="1371600" lvl="2" indent="-228600" algn="l">
              <a:lnSpc>
                <a:spcPct val="90000"/>
              </a:lnSpc>
              <a:spcBef>
                <a:spcPts val="750"/>
              </a:spcBef>
              <a:spcAft>
                <a:spcPts val="0"/>
              </a:spcAft>
              <a:buClr>
                <a:schemeClr val="lt1"/>
              </a:buClr>
              <a:buSzPts val="1800"/>
              <a:buNone/>
              <a:defRPr sz="1800"/>
            </a:lvl3pPr>
            <a:lvl4pPr marL="1828800" lvl="3" indent="-228600" algn="l">
              <a:lnSpc>
                <a:spcPct val="90000"/>
              </a:lnSpc>
              <a:spcBef>
                <a:spcPts val="750"/>
              </a:spcBef>
              <a:spcAft>
                <a:spcPts val="0"/>
              </a:spcAft>
              <a:buClr>
                <a:schemeClr val="lt1"/>
              </a:buClr>
              <a:buSzPts val="1500"/>
              <a:buNone/>
              <a:defRPr sz="1500"/>
            </a:lvl4pPr>
            <a:lvl5pPr marL="2286000" lvl="4" indent="-228600" algn="l">
              <a:lnSpc>
                <a:spcPct val="90000"/>
              </a:lnSpc>
              <a:spcBef>
                <a:spcPts val="750"/>
              </a:spcBef>
              <a:spcAft>
                <a:spcPts val="0"/>
              </a:spcAft>
              <a:buClr>
                <a:schemeClr val="lt1"/>
              </a:buClr>
              <a:buSzPts val="1500"/>
              <a:buNone/>
              <a:defRPr sz="1500"/>
            </a:lvl5pPr>
            <a:lvl6pPr marL="2743200" lvl="5" indent="-228600" algn="l">
              <a:lnSpc>
                <a:spcPct val="90000"/>
              </a:lnSpc>
              <a:spcBef>
                <a:spcPts val="750"/>
              </a:spcBef>
              <a:spcAft>
                <a:spcPts val="0"/>
              </a:spcAft>
              <a:buClr>
                <a:schemeClr val="lt1"/>
              </a:buClr>
              <a:buSzPts val="1500"/>
              <a:buNone/>
              <a:defRPr sz="1500"/>
            </a:lvl6pPr>
            <a:lvl7pPr marL="3200400" lvl="6" indent="-228600" algn="l">
              <a:lnSpc>
                <a:spcPct val="90000"/>
              </a:lnSpc>
              <a:spcBef>
                <a:spcPts val="750"/>
              </a:spcBef>
              <a:spcAft>
                <a:spcPts val="0"/>
              </a:spcAft>
              <a:buClr>
                <a:schemeClr val="lt1"/>
              </a:buClr>
              <a:buSzPts val="1500"/>
              <a:buNone/>
              <a:defRPr sz="1500"/>
            </a:lvl7pPr>
            <a:lvl8pPr marL="3657600" lvl="7" indent="-228600" algn="l">
              <a:lnSpc>
                <a:spcPct val="90000"/>
              </a:lnSpc>
              <a:spcBef>
                <a:spcPts val="750"/>
              </a:spcBef>
              <a:spcAft>
                <a:spcPts val="0"/>
              </a:spcAft>
              <a:buClr>
                <a:schemeClr val="lt1"/>
              </a:buClr>
              <a:buSzPts val="1500"/>
              <a:buNone/>
              <a:defRPr sz="1500"/>
            </a:lvl8pPr>
            <a:lvl9pPr marL="4114800" lvl="8" indent="-228600" algn="l">
              <a:lnSpc>
                <a:spcPct val="90000"/>
              </a:lnSpc>
              <a:spcBef>
                <a:spcPts val="750"/>
              </a:spcBef>
              <a:spcAft>
                <a:spcPts val="0"/>
              </a:spcAft>
              <a:buClr>
                <a:schemeClr val="lt1"/>
              </a:buClr>
              <a:buSzPts val="1500"/>
              <a:buNone/>
              <a:defRPr sz="1500"/>
            </a:lvl9pPr>
          </a:lstStyle>
          <a:p>
            <a:endParaRPr/>
          </a:p>
        </p:txBody>
      </p:sp>
      <p:sp>
        <p:nvSpPr>
          <p:cNvPr id="75" name="Google Shape;75;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536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5880497" y="-1884758"/>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81" name="Google Shape;81;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0694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rot="5400000">
            <a:off x="10700147"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4"/>
          <p:cNvSpPr txBox="1">
            <a:spLocks noGrp="1"/>
          </p:cNvSpPr>
          <p:nvPr>
            <p:ph type="body" idx="1"/>
          </p:nvPr>
        </p:nvSpPr>
        <p:spPr>
          <a:xfrm rot="5400000">
            <a:off x="2699146" y="-894158"/>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lt1"/>
              </a:buClr>
              <a:buSzPts val="1800"/>
              <a:buChar char="•"/>
              <a:defRPr/>
            </a:lvl1pPr>
            <a:lvl2pPr marL="914400" lvl="1" indent="-342900" algn="l">
              <a:lnSpc>
                <a:spcPct val="90000"/>
              </a:lnSpc>
              <a:spcBef>
                <a:spcPts val="750"/>
              </a:spcBef>
              <a:spcAft>
                <a:spcPts val="0"/>
              </a:spcAft>
              <a:buClr>
                <a:schemeClr val="lt1"/>
              </a:buClr>
              <a:buSzPts val="1800"/>
              <a:buChar char="•"/>
              <a:defRPr/>
            </a:lvl2pPr>
            <a:lvl3pPr marL="1371600" lvl="2" indent="-342900" algn="l">
              <a:lnSpc>
                <a:spcPct val="90000"/>
              </a:lnSpc>
              <a:spcBef>
                <a:spcPts val="750"/>
              </a:spcBef>
              <a:spcAft>
                <a:spcPts val="0"/>
              </a:spcAft>
              <a:buClr>
                <a:schemeClr val="lt1"/>
              </a:buClr>
              <a:buSzPts val="1800"/>
              <a:buChar char="•"/>
              <a:defRPr/>
            </a:lvl3pPr>
            <a:lvl4pPr marL="1828800" lvl="3" indent="-342900" algn="l">
              <a:lnSpc>
                <a:spcPct val="90000"/>
              </a:lnSpc>
              <a:spcBef>
                <a:spcPts val="750"/>
              </a:spcBef>
              <a:spcAft>
                <a:spcPts val="0"/>
              </a:spcAft>
              <a:buClr>
                <a:schemeClr val="lt1"/>
              </a:buClr>
              <a:buSzPts val="1800"/>
              <a:buChar char="•"/>
              <a:defRPr/>
            </a:lvl4pPr>
            <a:lvl5pPr marL="2286000" lvl="4" indent="-342900" algn="l">
              <a:lnSpc>
                <a:spcPct val="90000"/>
              </a:lnSpc>
              <a:spcBef>
                <a:spcPts val="750"/>
              </a:spcBef>
              <a:spcAft>
                <a:spcPts val="0"/>
              </a:spcAft>
              <a:buClr>
                <a:schemeClr val="lt1"/>
              </a:buClr>
              <a:buSzPts val="1800"/>
              <a:buChar char="•"/>
              <a:defRPr/>
            </a:lvl5pPr>
            <a:lvl6pPr marL="2743200" lvl="5" indent="-342900" algn="l">
              <a:lnSpc>
                <a:spcPct val="90000"/>
              </a:lnSpc>
              <a:spcBef>
                <a:spcPts val="750"/>
              </a:spcBef>
              <a:spcAft>
                <a:spcPts val="0"/>
              </a:spcAft>
              <a:buClr>
                <a:schemeClr val="lt1"/>
              </a:buClr>
              <a:buSzPts val="1800"/>
              <a:buChar char="•"/>
              <a:defRPr/>
            </a:lvl6pPr>
            <a:lvl7pPr marL="3200400" lvl="6" indent="-342900" algn="l">
              <a:lnSpc>
                <a:spcPct val="90000"/>
              </a:lnSpc>
              <a:spcBef>
                <a:spcPts val="750"/>
              </a:spcBef>
              <a:spcAft>
                <a:spcPts val="0"/>
              </a:spcAft>
              <a:buClr>
                <a:schemeClr val="lt1"/>
              </a:buClr>
              <a:buSzPts val="1800"/>
              <a:buChar char="•"/>
              <a:defRPr/>
            </a:lvl7pPr>
            <a:lvl8pPr marL="3657600" lvl="7" indent="-342900" algn="l">
              <a:lnSpc>
                <a:spcPct val="90000"/>
              </a:lnSpc>
              <a:spcBef>
                <a:spcPts val="750"/>
              </a:spcBef>
              <a:spcAft>
                <a:spcPts val="0"/>
              </a:spcAft>
              <a:buClr>
                <a:schemeClr val="lt1"/>
              </a:buClr>
              <a:buSzPts val="1800"/>
              <a:buChar char="•"/>
              <a:defRPr/>
            </a:lvl8pPr>
            <a:lvl9pPr marL="4114800" lvl="8" indent="-342900" algn="l">
              <a:lnSpc>
                <a:spcPct val="90000"/>
              </a:lnSpc>
              <a:spcBef>
                <a:spcPts val="750"/>
              </a:spcBef>
              <a:spcAft>
                <a:spcPts val="0"/>
              </a:spcAft>
              <a:buClr>
                <a:schemeClr val="lt1"/>
              </a:buClr>
              <a:buSzPts val="1800"/>
              <a:buChar char="•"/>
              <a:defRPr/>
            </a:lvl9pPr>
          </a:lstStyle>
          <a:p>
            <a:endParaRPr/>
          </a:p>
        </p:txBody>
      </p:sp>
      <p:sp>
        <p:nvSpPr>
          <p:cNvPr id="87" name="Google Shape;87;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7540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7" name="Google Shape;47;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5"/>
          <p:cNvSpPr>
            <a:spLocks noGrp="1"/>
          </p:cNvSpPr>
          <p:nvPr>
            <p:ph type="pic" idx="2"/>
          </p:nvPr>
        </p:nvSpPr>
        <p:spPr>
          <a:xfrm>
            <a:off x="7774782" y="1481138"/>
            <a:ext cx="9258300" cy="7310438"/>
          </a:xfrm>
          <a:prstGeom prst="rect">
            <a:avLst/>
          </a:prstGeom>
          <a:noFill/>
          <a:ln>
            <a:noFill/>
          </a:ln>
        </p:spPr>
      </p:sp>
      <p:sp>
        <p:nvSpPr>
          <p:cNvPr id="93" name="Google Shape;93;p15"/>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2400"/>
              <a:buNone/>
              <a:defRPr sz="2400"/>
            </a:lvl1pPr>
            <a:lvl2pPr marL="914400" lvl="1" indent="-228600" algn="l">
              <a:lnSpc>
                <a:spcPct val="90000"/>
              </a:lnSpc>
              <a:spcBef>
                <a:spcPts val="750"/>
              </a:spcBef>
              <a:spcAft>
                <a:spcPts val="0"/>
              </a:spcAft>
              <a:buClr>
                <a:schemeClr val="lt1"/>
              </a:buClr>
              <a:buSzPts val="2100"/>
              <a:buNone/>
              <a:defRPr sz="2100"/>
            </a:lvl2pPr>
            <a:lvl3pPr marL="1371600" lvl="2" indent="-228600" algn="l">
              <a:lnSpc>
                <a:spcPct val="90000"/>
              </a:lnSpc>
              <a:spcBef>
                <a:spcPts val="750"/>
              </a:spcBef>
              <a:spcAft>
                <a:spcPts val="0"/>
              </a:spcAft>
              <a:buClr>
                <a:schemeClr val="lt1"/>
              </a:buClr>
              <a:buSzPts val="1800"/>
              <a:buNone/>
              <a:defRPr sz="1800"/>
            </a:lvl3pPr>
            <a:lvl4pPr marL="1828800" lvl="3" indent="-228600" algn="l">
              <a:lnSpc>
                <a:spcPct val="90000"/>
              </a:lnSpc>
              <a:spcBef>
                <a:spcPts val="750"/>
              </a:spcBef>
              <a:spcAft>
                <a:spcPts val="0"/>
              </a:spcAft>
              <a:buClr>
                <a:schemeClr val="lt1"/>
              </a:buClr>
              <a:buSzPts val="1500"/>
              <a:buNone/>
              <a:defRPr sz="1500"/>
            </a:lvl4pPr>
            <a:lvl5pPr marL="2286000" lvl="4" indent="-228600" algn="l">
              <a:lnSpc>
                <a:spcPct val="90000"/>
              </a:lnSpc>
              <a:spcBef>
                <a:spcPts val="750"/>
              </a:spcBef>
              <a:spcAft>
                <a:spcPts val="0"/>
              </a:spcAft>
              <a:buClr>
                <a:schemeClr val="lt1"/>
              </a:buClr>
              <a:buSzPts val="1500"/>
              <a:buNone/>
              <a:defRPr sz="1500"/>
            </a:lvl5pPr>
            <a:lvl6pPr marL="2743200" lvl="5" indent="-228600" algn="l">
              <a:lnSpc>
                <a:spcPct val="90000"/>
              </a:lnSpc>
              <a:spcBef>
                <a:spcPts val="750"/>
              </a:spcBef>
              <a:spcAft>
                <a:spcPts val="0"/>
              </a:spcAft>
              <a:buClr>
                <a:schemeClr val="lt1"/>
              </a:buClr>
              <a:buSzPts val="1500"/>
              <a:buNone/>
              <a:defRPr sz="1500"/>
            </a:lvl6pPr>
            <a:lvl7pPr marL="3200400" lvl="6" indent="-228600" algn="l">
              <a:lnSpc>
                <a:spcPct val="90000"/>
              </a:lnSpc>
              <a:spcBef>
                <a:spcPts val="750"/>
              </a:spcBef>
              <a:spcAft>
                <a:spcPts val="0"/>
              </a:spcAft>
              <a:buClr>
                <a:schemeClr val="lt1"/>
              </a:buClr>
              <a:buSzPts val="1500"/>
              <a:buNone/>
              <a:defRPr sz="1500"/>
            </a:lvl7pPr>
            <a:lvl8pPr marL="3657600" lvl="7" indent="-228600" algn="l">
              <a:lnSpc>
                <a:spcPct val="90000"/>
              </a:lnSpc>
              <a:spcBef>
                <a:spcPts val="750"/>
              </a:spcBef>
              <a:spcAft>
                <a:spcPts val="0"/>
              </a:spcAft>
              <a:buClr>
                <a:schemeClr val="lt1"/>
              </a:buClr>
              <a:buSzPts val="1500"/>
              <a:buNone/>
              <a:defRPr sz="1500"/>
            </a:lvl8pPr>
            <a:lvl9pPr marL="4114800" lvl="8" indent="-228600" algn="l">
              <a:lnSpc>
                <a:spcPct val="90000"/>
              </a:lnSpc>
              <a:spcBef>
                <a:spcPts val="750"/>
              </a:spcBef>
              <a:spcAft>
                <a:spcPts val="0"/>
              </a:spcAft>
              <a:buClr>
                <a:schemeClr val="lt1"/>
              </a:buClr>
              <a:buSzPts val="1500"/>
              <a:buNone/>
              <a:defRPr sz="1500"/>
            </a:lvl9pPr>
          </a:lstStyle>
          <a:p>
            <a:endParaRPr/>
          </a:p>
        </p:txBody>
      </p:sp>
      <p:sp>
        <p:nvSpPr>
          <p:cNvPr id="94" name="Google Shape;94;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1623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Bullets &amp; Photo" type="tx">
  <p:cSld name="Title, Bullets &amp; Photo">
    <p:bg>
      <p:bgPr>
        <a:solidFill>
          <a:srgbClr val="FFFFFF"/>
        </a:solidFill>
        <a:effectLst/>
      </p:bgPr>
    </p:bg>
    <p:spTree>
      <p:nvGrpSpPr>
        <p:cNvPr id="1" name="Shape 234"/>
        <p:cNvGrpSpPr/>
        <p:nvPr/>
      </p:nvGrpSpPr>
      <p:grpSpPr>
        <a:xfrm>
          <a:off x="0" y="0"/>
          <a:ext cx="0" cy="0"/>
          <a:chOff x="0" y="0"/>
          <a:chExt cx="0" cy="0"/>
        </a:xfrm>
      </p:grpSpPr>
      <p:sp>
        <p:nvSpPr>
          <p:cNvPr id="235" name="Google Shape;235;p45"/>
          <p:cNvSpPr txBox="1">
            <a:spLocks noGrp="1"/>
          </p:cNvSpPr>
          <p:nvPr>
            <p:ph type="body" idx="1"/>
          </p:nvPr>
        </p:nvSpPr>
        <p:spPr>
          <a:xfrm>
            <a:off x="9867900" y="1389186"/>
            <a:ext cx="7692628" cy="982980"/>
          </a:xfrm>
          <a:prstGeom prst="rect">
            <a:avLst/>
          </a:prstGeom>
          <a:noFill/>
          <a:ln>
            <a:noFill/>
          </a:ln>
        </p:spPr>
        <p:txBody>
          <a:bodyPr spcFirstLastPara="1" wrap="square" lIns="45725" tIns="22850" rIns="45725" bIns="22850" anchor="ctr" anchorCtr="0">
            <a:normAutofit/>
          </a:bodyPr>
          <a:lstStyle>
            <a:lvl1pPr marL="914400" lvl="0" indent="-838200" algn="l">
              <a:lnSpc>
                <a:spcPct val="80000"/>
              </a:lnSpc>
              <a:spcBef>
                <a:spcPts val="1600"/>
              </a:spcBef>
              <a:spcAft>
                <a:spcPts val="0"/>
              </a:spcAft>
              <a:buClr>
                <a:schemeClr val="accent1"/>
              </a:buClr>
              <a:buSzPts val="3000"/>
              <a:buChar char="•"/>
              <a:defRPr sz="6000">
                <a:solidFill>
                  <a:schemeClr val="accent1"/>
                </a:solidFill>
                <a:latin typeface="Arial"/>
                <a:ea typeface="Arial"/>
                <a:cs typeface="Arial"/>
                <a:sym typeface="Arial"/>
              </a:defRPr>
            </a:lvl1pPr>
            <a:lvl2pPr marL="1828800" lvl="1" indent="-571500" algn="l">
              <a:lnSpc>
                <a:spcPct val="90000"/>
              </a:lnSpc>
              <a:spcBef>
                <a:spcPts val="800"/>
              </a:spcBef>
              <a:spcAft>
                <a:spcPts val="0"/>
              </a:spcAft>
              <a:buClr>
                <a:schemeClr val="lt1"/>
              </a:buClr>
              <a:buSzPts val="900"/>
              <a:buChar char="•"/>
              <a:defRPr/>
            </a:lvl2pPr>
            <a:lvl3pPr marL="2743200" lvl="2" indent="-571500" algn="l">
              <a:lnSpc>
                <a:spcPct val="90000"/>
              </a:lnSpc>
              <a:spcBef>
                <a:spcPts val="800"/>
              </a:spcBef>
              <a:spcAft>
                <a:spcPts val="0"/>
              </a:spcAft>
              <a:buClr>
                <a:schemeClr val="lt1"/>
              </a:buClr>
              <a:buSzPts val="900"/>
              <a:buChar char="•"/>
              <a:defRPr/>
            </a:lvl3pPr>
            <a:lvl4pPr marL="3657600" lvl="3" indent="-571500" algn="l">
              <a:lnSpc>
                <a:spcPct val="90000"/>
              </a:lnSpc>
              <a:spcBef>
                <a:spcPts val="800"/>
              </a:spcBef>
              <a:spcAft>
                <a:spcPts val="0"/>
              </a:spcAft>
              <a:buClr>
                <a:schemeClr val="lt1"/>
              </a:buClr>
              <a:buSzPts val="900"/>
              <a:buChar char="•"/>
              <a:defRPr/>
            </a:lvl4pPr>
            <a:lvl5pPr marL="4572000" lvl="4" indent="-571500" algn="l">
              <a:lnSpc>
                <a:spcPct val="90000"/>
              </a:lnSpc>
              <a:spcBef>
                <a:spcPts val="800"/>
              </a:spcBef>
              <a:spcAft>
                <a:spcPts val="0"/>
              </a:spcAft>
              <a:buClr>
                <a:schemeClr val="lt1"/>
              </a:buClr>
              <a:buSzPts val="900"/>
              <a:buChar char="•"/>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236" name="Google Shape;236;p45"/>
          <p:cNvSpPr>
            <a:spLocks noGrp="1"/>
          </p:cNvSpPr>
          <p:nvPr>
            <p:ph type="pic" idx="2"/>
          </p:nvPr>
        </p:nvSpPr>
        <p:spPr>
          <a:xfrm>
            <a:off x="2" y="-503838"/>
            <a:ext cx="9147560" cy="11294696"/>
          </a:xfrm>
          <a:prstGeom prst="rect">
            <a:avLst/>
          </a:prstGeom>
          <a:noFill/>
          <a:ln>
            <a:noFill/>
          </a:ln>
        </p:spPr>
      </p:sp>
      <p:sp>
        <p:nvSpPr>
          <p:cNvPr id="237" name="Google Shape;237;p45"/>
          <p:cNvSpPr txBox="1">
            <a:spLocks noGrp="1"/>
          </p:cNvSpPr>
          <p:nvPr>
            <p:ph type="title"/>
          </p:nvPr>
        </p:nvSpPr>
        <p:spPr>
          <a:xfrm>
            <a:off x="9867900" y="648608"/>
            <a:ext cx="7692628" cy="981076"/>
          </a:xfrm>
          <a:prstGeom prst="rect">
            <a:avLst/>
          </a:prstGeom>
          <a:noFill/>
          <a:ln>
            <a:noFill/>
          </a:ln>
        </p:spPr>
        <p:txBody>
          <a:bodyPr spcFirstLastPara="1" wrap="square" lIns="45725" tIns="22850" rIns="45725" bIns="22850" anchor="b" anchorCtr="0">
            <a:normAutofit/>
          </a:bodyPr>
          <a:lstStyle>
            <a:lvl1pPr lvl="0" algn="l">
              <a:lnSpc>
                <a:spcPct val="90000"/>
              </a:lnSpc>
              <a:spcBef>
                <a:spcPts val="0"/>
              </a:spcBef>
              <a:spcAft>
                <a:spcPts val="0"/>
              </a:spcAft>
              <a:buClr>
                <a:schemeClr val="accent1"/>
              </a:buClr>
              <a:buSzPts val="3300"/>
              <a:buFont typeface="Calibri"/>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38" name="Google Shape;238;p45"/>
          <p:cNvSpPr txBox="1">
            <a:spLocks noGrp="1"/>
          </p:cNvSpPr>
          <p:nvPr>
            <p:ph type="body" idx="3"/>
          </p:nvPr>
        </p:nvSpPr>
        <p:spPr>
          <a:xfrm>
            <a:off x="9867900" y="2928331"/>
            <a:ext cx="7692628" cy="5477482"/>
          </a:xfrm>
          <a:prstGeom prst="rect">
            <a:avLst/>
          </a:prstGeom>
          <a:noFill/>
          <a:ln>
            <a:noFill/>
          </a:ln>
        </p:spPr>
        <p:txBody>
          <a:bodyPr spcFirstLastPara="1" wrap="square" lIns="45725" tIns="22850" rIns="45725" bIns="22850" anchor="t" anchorCtr="0">
            <a:normAutofit/>
          </a:bodyPr>
          <a:lstStyle>
            <a:lvl1pPr marL="914400" lvl="0" indent="-660400" algn="l">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1pPr>
            <a:lvl2pPr marL="1828800" lvl="1" indent="-660400" algn="l">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2pPr>
            <a:lvl3pPr marL="2743200" lvl="2" indent="-660400" algn="l">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3pPr>
            <a:lvl4pPr marL="3657600" lvl="3" indent="-660400" algn="l">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4pPr>
            <a:lvl5pPr marL="4572000" lvl="4" indent="-660400" algn="l">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239" name="Google Shape;239;p45"/>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0883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amp; Photo Alt">
  <p:cSld name="Title &amp; Photo Alt">
    <p:bg>
      <p:bgPr>
        <a:solidFill>
          <a:srgbClr val="FFFFFF"/>
        </a:solidFill>
        <a:effectLst/>
      </p:bgPr>
    </p:bg>
    <p:spTree>
      <p:nvGrpSpPr>
        <p:cNvPr id="1" name="Shape 240"/>
        <p:cNvGrpSpPr/>
        <p:nvPr/>
      </p:nvGrpSpPr>
      <p:grpSpPr>
        <a:xfrm>
          <a:off x="0" y="0"/>
          <a:ext cx="0" cy="0"/>
          <a:chOff x="0" y="0"/>
          <a:chExt cx="0" cy="0"/>
        </a:xfrm>
      </p:grpSpPr>
      <p:sp>
        <p:nvSpPr>
          <p:cNvPr id="241" name="Google Shape;241;p46"/>
          <p:cNvSpPr>
            <a:spLocks noGrp="1"/>
          </p:cNvSpPr>
          <p:nvPr>
            <p:ph type="pic" idx="2"/>
          </p:nvPr>
        </p:nvSpPr>
        <p:spPr>
          <a:xfrm>
            <a:off x="7219950" y="-1"/>
            <a:ext cx="16426120" cy="10287002"/>
          </a:xfrm>
          <a:prstGeom prst="rect">
            <a:avLst/>
          </a:prstGeom>
          <a:noFill/>
          <a:ln>
            <a:noFill/>
          </a:ln>
        </p:spPr>
      </p:sp>
      <p:sp>
        <p:nvSpPr>
          <p:cNvPr id="242" name="Google Shape;242;p46"/>
          <p:cNvSpPr txBox="1">
            <a:spLocks noGrp="1"/>
          </p:cNvSpPr>
          <p:nvPr>
            <p:ph type="body" idx="1"/>
          </p:nvPr>
        </p:nvSpPr>
        <p:spPr>
          <a:xfrm>
            <a:off x="428627" y="9201945"/>
            <a:ext cx="8286750" cy="416434"/>
          </a:xfrm>
          <a:prstGeom prst="rect">
            <a:avLst/>
          </a:prstGeom>
          <a:noFill/>
          <a:ln>
            <a:noFill/>
          </a:ln>
        </p:spPr>
        <p:txBody>
          <a:bodyPr spcFirstLastPara="1" wrap="square" lIns="45725" tIns="22850" rIns="45725" bIns="22850" anchor="t" anchorCtr="0">
            <a:normAutofit/>
          </a:bodyPr>
          <a:lstStyle>
            <a:lvl1pPr marL="914400" lvl="0" indent="-596900" algn="l">
              <a:lnSpc>
                <a:spcPct val="100000"/>
              </a:lnSpc>
              <a:spcBef>
                <a:spcPts val="1600"/>
              </a:spcBef>
              <a:spcAft>
                <a:spcPts val="0"/>
              </a:spcAft>
              <a:buClr>
                <a:schemeClr val="accent1"/>
              </a:buClr>
              <a:buSzPts val="1100"/>
              <a:buChar char="•"/>
              <a:defRPr sz="2200" b="1" cap="none">
                <a:solidFill>
                  <a:schemeClr val="accent1"/>
                </a:solidFill>
                <a:latin typeface="Arial"/>
                <a:ea typeface="Arial"/>
                <a:cs typeface="Arial"/>
                <a:sym typeface="Arial"/>
              </a:defRPr>
            </a:lvl1pPr>
            <a:lvl2pPr marL="1828800" lvl="1" indent="-571500" algn="l">
              <a:lnSpc>
                <a:spcPct val="90000"/>
              </a:lnSpc>
              <a:spcBef>
                <a:spcPts val="800"/>
              </a:spcBef>
              <a:spcAft>
                <a:spcPts val="0"/>
              </a:spcAft>
              <a:buClr>
                <a:schemeClr val="lt1"/>
              </a:buClr>
              <a:buSzPts val="900"/>
              <a:buChar char="•"/>
              <a:defRPr/>
            </a:lvl2pPr>
            <a:lvl3pPr marL="2743200" lvl="2" indent="-571500" algn="l">
              <a:lnSpc>
                <a:spcPct val="90000"/>
              </a:lnSpc>
              <a:spcBef>
                <a:spcPts val="800"/>
              </a:spcBef>
              <a:spcAft>
                <a:spcPts val="0"/>
              </a:spcAft>
              <a:buClr>
                <a:schemeClr val="lt1"/>
              </a:buClr>
              <a:buSzPts val="900"/>
              <a:buChar char="•"/>
              <a:defRPr/>
            </a:lvl3pPr>
            <a:lvl4pPr marL="3657600" lvl="3" indent="-571500" algn="l">
              <a:lnSpc>
                <a:spcPct val="90000"/>
              </a:lnSpc>
              <a:spcBef>
                <a:spcPts val="800"/>
              </a:spcBef>
              <a:spcAft>
                <a:spcPts val="0"/>
              </a:spcAft>
              <a:buClr>
                <a:schemeClr val="lt1"/>
              </a:buClr>
              <a:buSzPts val="900"/>
              <a:buChar char="•"/>
              <a:defRPr/>
            </a:lvl4pPr>
            <a:lvl5pPr marL="4572000" lvl="4" indent="-571500" algn="l">
              <a:lnSpc>
                <a:spcPct val="90000"/>
              </a:lnSpc>
              <a:spcBef>
                <a:spcPts val="800"/>
              </a:spcBef>
              <a:spcAft>
                <a:spcPts val="0"/>
              </a:spcAft>
              <a:buClr>
                <a:schemeClr val="lt1"/>
              </a:buClr>
              <a:buSzPts val="900"/>
              <a:buChar char="•"/>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243" name="Google Shape;243;p46"/>
          <p:cNvSpPr txBox="1">
            <a:spLocks noGrp="1"/>
          </p:cNvSpPr>
          <p:nvPr>
            <p:ph type="title"/>
          </p:nvPr>
        </p:nvSpPr>
        <p:spPr>
          <a:xfrm>
            <a:off x="428627" y="3577605"/>
            <a:ext cx="8286750" cy="5277734"/>
          </a:xfrm>
          <a:prstGeom prst="rect">
            <a:avLst/>
          </a:prstGeom>
          <a:noFill/>
          <a:ln>
            <a:noFill/>
          </a:ln>
        </p:spPr>
        <p:txBody>
          <a:bodyPr spcFirstLastPara="1" wrap="square" lIns="45725" tIns="22850" rIns="45725" bIns="22850" anchor="ctr" anchorCtr="0">
            <a:normAutofit/>
          </a:bodyPr>
          <a:lstStyle>
            <a:lvl1pPr lvl="0" algn="l">
              <a:lnSpc>
                <a:spcPct val="90000"/>
              </a:lnSpc>
              <a:spcBef>
                <a:spcPts val="0"/>
              </a:spcBef>
              <a:spcAft>
                <a:spcPts val="0"/>
              </a:spcAft>
              <a:buClr>
                <a:schemeClr val="accent1"/>
              </a:buClr>
              <a:buSzPts val="5600"/>
              <a:buFont typeface="Calibri"/>
              <a:buNone/>
              <a:defRPr sz="11200">
                <a:solidFill>
                  <a:schemeClr val="accent1"/>
                </a:solidFill>
                <a:latin typeface="Calibri"/>
                <a:ea typeface="Calibri"/>
                <a:cs typeface="Calibri"/>
                <a:sym typeface="Calibri"/>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44" name="Google Shape;244;p46"/>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9493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Photo">
  <p:cSld name="Photo">
    <p:bg>
      <p:bgPr>
        <a:solidFill>
          <a:srgbClr val="FFFFFF"/>
        </a:solidFill>
        <a:effectLst/>
      </p:bgPr>
    </p:bg>
    <p:spTree>
      <p:nvGrpSpPr>
        <p:cNvPr id="1" name="Shape 245"/>
        <p:cNvGrpSpPr/>
        <p:nvPr/>
      </p:nvGrpSpPr>
      <p:grpSpPr>
        <a:xfrm>
          <a:off x="0" y="0"/>
          <a:ext cx="0" cy="0"/>
          <a:chOff x="0" y="0"/>
          <a:chExt cx="0" cy="0"/>
        </a:xfrm>
      </p:grpSpPr>
      <p:sp>
        <p:nvSpPr>
          <p:cNvPr id="246" name="Google Shape;246;p47"/>
          <p:cNvSpPr>
            <a:spLocks noGrp="1"/>
          </p:cNvSpPr>
          <p:nvPr>
            <p:ph type="pic" idx="2"/>
          </p:nvPr>
        </p:nvSpPr>
        <p:spPr>
          <a:xfrm>
            <a:off x="0" y="-2238373"/>
            <a:ext cx="21250276" cy="13109998"/>
          </a:xfrm>
          <a:prstGeom prst="rect">
            <a:avLst/>
          </a:prstGeom>
          <a:noFill/>
          <a:ln>
            <a:noFill/>
          </a:ln>
        </p:spPr>
      </p:sp>
      <p:sp>
        <p:nvSpPr>
          <p:cNvPr id="247" name="Google Shape;247;p47"/>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420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FFFFFF"/>
        </a:solidFill>
        <a:effectLst/>
      </p:bgPr>
    </p:bg>
    <p:spTree>
      <p:nvGrpSpPr>
        <p:cNvPr id="1" name="Shape 248"/>
        <p:cNvGrpSpPr/>
        <p:nvPr/>
      </p:nvGrpSpPr>
      <p:grpSpPr>
        <a:xfrm>
          <a:off x="0" y="0"/>
          <a:ext cx="0" cy="0"/>
          <a:chOff x="0" y="0"/>
          <a:chExt cx="0" cy="0"/>
        </a:xfrm>
      </p:grpSpPr>
      <p:sp>
        <p:nvSpPr>
          <p:cNvPr id="249" name="Google Shape;249;p48"/>
          <p:cNvSpPr txBox="1">
            <a:spLocks noGrp="1"/>
          </p:cNvSpPr>
          <p:nvPr>
            <p:ph type="body" idx="1"/>
          </p:nvPr>
        </p:nvSpPr>
        <p:spPr>
          <a:xfrm>
            <a:off x="428627" y="9201945"/>
            <a:ext cx="17430750" cy="416434"/>
          </a:xfrm>
          <a:prstGeom prst="rect">
            <a:avLst/>
          </a:prstGeom>
          <a:noFill/>
          <a:ln>
            <a:noFill/>
          </a:ln>
        </p:spPr>
        <p:txBody>
          <a:bodyPr spcFirstLastPara="1" wrap="square" lIns="45725" tIns="22850" rIns="45725" bIns="22850" anchor="t" anchorCtr="0">
            <a:normAutofit/>
          </a:bodyPr>
          <a:lstStyle>
            <a:lvl1pPr marL="914400" lvl="0" indent="-596900" algn="l">
              <a:lnSpc>
                <a:spcPct val="100000"/>
              </a:lnSpc>
              <a:spcBef>
                <a:spcPts val="1600"/>
              </a:spcBef>
              <a:spcAft>
                <a:spcPts val="0"/>
              </a:spcAft>
              <a:buClr>
                <a:schemeClr val="accent1"/>
              </a:buClr>
              <a:buSzPts val="1100"/>
              <a:buChar char="•"/>
              <a:defRPr sz="2200" b="1" cap="none">
                <a:solidFill>
                  <a:schemeClr val="accent1"/>
                </a:solidFill>
                <a:latin typeface="Arial"/>
                <a:ea typeface="Arial"/>
                <a:cs typeface="Arial"/>
                <a:sym typeface="Arial"/>
              </a:defRPr>
            </a:lvl1pPr>
            <a:lvl2pPr marL="1828800" lvl="1" indent="-571500" algn="l">
              <a:lnSpc>
                <a:spcPct val="90000"/>
              </a:lnSpc>
              <a:spcBef>
                <a:spcPts val="800"/>
              </a:spcBef>
              <a:spcAft>
                <a:spcPts val="0"/>
              </a:spcAft>
              <a:buClr>
                <a:schemeClr val="lt1"/>
              </a:buClr>
              <a:buSzPts val="900"/>
              <a:buChar char="•"/>
              <a:defRPr/>
            </a:lvl2pPr>
            <a:lvl3pPr marL="2743200" lvl="2" indent="-571500" algn="l">
              <a:lnSpc>
                <a:spcPct val="90000"/>
              </a:lnSpc>
              <a:spcBef>
                <a:spcPts val="800"/>
              </a:spcBef>
              <a:spcAft>
                <a:spcPts val="0"/>
              </a:spcAft>
              <a:buClr>
                <a:schemeClr val="lt1"/>
              </a:buClr>
              <a:buSzPts val="900"/>
              <a:buChar char="•"/>
              <a:defRPr/>
            </a:lvl3pPr>
            <a:lvl4pPr marL="3657600" lvl="3" indent="-571500" algn="l">
              <a:lnSpc>
                <a:spcPct val="90000"/>
              </a:lnSpc>
              <a:spcBef>
                <a:spcPts val="800"/>
              </a:spcBef>
              <a:spcAft>
                <a:spcPts val="0"/>
              </a:spcAft>
              <a:buClr>
                <a:schemeClr val="lt1"/>
              </a:buClr>
              <a:buSzPts val="900"/>
              <a:buChar char="•"/>
              <a:defRPr/>
            </a:lvl4pPr>
            <a:lvl5pPr marL="4572000" lvl="4" indent="-571500" algn="l">
              <a:lnSpc>
                <a:spcPct val="90000"/>
              </a:lnSpc>
              <a:spcBef>
                <a:spcPts val="800"/>
              </a:spcBef>
              <a:spcAft>
                <a:spcPts val="0"/>
              </a:spcAft>
              <a:buClr>
                <a:schemeClr val="lt1"/>
              </a:buClr>
              <a:buSzPts val="900"/>
              <a:buChar char="•"/>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250" name="Google Shape;250;p48"/>
          <p:cNvSpPr txBox="1">
            <a:spLocks noGrp="1"/>
          </p:cNvSpPr>
          <p:nvPr>
            <p:ph type="body" idx="2"/>
          </p:nvPr>
        </p:nvSpPr>
        <p:spPr>
          <a:xfrm>
            <a:off x="428627" y="2928331"/>
            <a:ext cx="17430750" cy="5772758"/>
          </a:xfrm>
          <a:prstGeom prst="rect">
            <a:avLst/>
          </a:prstGeom>
          <a:noFill/>
          <a:ln>
            <a:noFill/>
          </a:ln>
        </p:spPr>
        <p:txBody>
          <a:bodyPr spcFirstLastPara="1" wrap="square" lIns="45725" tIns="22850" rIns="45725" bIns="22850" anchor="t" anchorCtr="0">
            <a:normAutofit/>
          </a:bodyPr>
          <a:lstStyle>
            <a:lvl1pPr marL="914400" lvl="0" indent="-660400" algn="l">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1pPr>
            <a:lvl2pPr marL="1828800" lvl="1" indent="-660400" algn="l">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2pPr>
            <a:lvl3pPr marL="2743200" lvl="2" indent="-660400" algn="l">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3pPr>
            <a:lvl4pPr marL="3657600" lvl="3" indent="-660400" algn="l">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4pPr>
            <a:lvl5pPr marL="4572000" lvl="4" indent="-660400" algn="l">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251" name="Google Shape;251;p48"/>
          <p:cNvSpPr txBox="1">
            <a:spLocks noGrp="1"/>
          </p:cNvSpPr>
          <p:nvPr>
            <p:ph type="title"/>
          </p:nvPr>
        </p:nvSpPr>
        <p:spPr>
          <a:xfrm>
            <a:off x="428627" y="489362"/>
            <a:ext cx="17430750" cy="1463264"/>
          </a:xfrm>
          <a:prstGeom prst="rect">
            <a:avLst/>
          </a:prstGeom>
          <a:noFill/>
          <a:ln>
            <a:noFill/>
          </a:ln>
        </p:spPr>
        <p:txBody>
          <a:bodyPr spcFirstLastPara="1" wrap="square" lIns="45725" tIns="22850" rIns="45725" bIns="22850" anchor="ctr" anchorCtr="0">
            <a:normAutofit/>
          </a:bodyPr>
          <a:lstStyle>
            <a:lvl1pPr lvl="0" algn="l">
              <a:lnSpc>
                <a:spcPct val="60000"/>
              </a:lnSpc>
              <a:spcBef>
                <a:spcPts val="0"/>
              </a:spcBef>
              <a:spcAft>
                <a:spcPts val="0"/>
              </a:spcAft>
              <a:buClr>
                <a:schemeClr val="accent1"/>
              </a:buClr>
              <a:buSzPts val="4500"/>
              <a:buFont typeface="Calibri"/>
              <a:buNone/>
              <a:defRPr sz="9000">
                <a:solidFill>
                  <a:schemeClr val="accent1"/>
                </a:solidFill>
                <a:latin typeface="Calibri"/>
                <a:ea typeface="Calibri"/>
                <a:cs typeface="Calibri"/>
                <a:sym typeface="Calibri"/>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52" name="Google Shape;252;p48"/>
          <p:cNvSpPr txBox="1">
            <a:spLocks noGrp="1"/>
          </p:cNvSpPr>
          <p:nvPr>
            <p:ph type="sldNum" idx="12"/>
          </p:nvPr>
        </p:nvSpPr>
        <p:spPr>
          <a:xfrm>
            <a:off x="17464713" y="9191827"/>
            <a:ext cx="391198" cy="42575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11941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3"/>
        <p:cNvGrpSpPr/>
        <p:nvPr/>
      </p:nvGrpSpPr>
      <p:grpSpPr>
        <a:xfrm>
          <a:off x="0" y="0"/>
          <a:ext cx="0" cy="0"/>
          <a:chOff x="0" y="0"/>
          <a:chExt cx="0" cy="0"/>
        </a:xfrm>
      </p:grpSpPr>
      <p:sp>
        <p:nvSpPr>
          <p:cNvPr id="254" name="Google Shape;254;p49"/>
          <p:cNvSpPr txBox="1">
            <a:spLocks noGrp="1"/>
          </p:cNvSpPr>
          <p:nvPr>
            <p:ph type="dt" idx="10"/>
          </p:nvPr>
        </p:nvSpPr>
        <p:spPr>
          <a:xfrm>
            <a:off x="1257300" y="9534526"/>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55" name="Google Shape;255;p49"/>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56" name="Google Shape;256;p49"/>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62108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7"/>
        <p:cNvGrpSpPr/>
        <p:nvPr/>
      </p:nvGrpSpPr>
      <p:grpSpPr>
        <a:xfrm>
          <a:off x="0" y="0"/>
          <a:ext cx="0" cy="0"/>
          <a:chOff x="0" y="0"/>
          <a:chExt cx="0" cy="0"/>
        </a:xfrm>
      </p:grpSpPr>
      <p:sp>
        <p:nvSpPr>
          <p:cNvPr id="258" name="Google Shape;258;p50"/>
          <p:cNvSpPr txBox="1">
            <a:spLocks noGrp="1"/>
          </p:cNvSpPr>
          <p:nvPr>
            <p:ph type="ctrTitle"/>
          </p:nvPr>
        </p:nvSpPr>
        <p:spPr>
          <a:xfrm>
            <a:off x="2286000" y="1683544"/>
            <a:ext cx="13716000" cy="3581400"/>
          </a:xfrm>
          <a:prstGeom prst="rect">
            <a:avLst/>
          </a:prstGeom>
          <a:noFill/>
          <a:ln>
            <a:noFill/>
          </a:ln>
        </p:spPr>
        <p:txBody>
          <a:bodyPr spcFirstLastPara="1" wrap="square" lIns="45725" tIns="22850" rIns="45725" bIns="22850" anchor="b" anchorCtr="0">
            <a:normAutofit/>
          </a:bodyPr>
          <a:lstStyle>
            <a:lvl1pPr lvl="0" algn="ctr">
              <a:lnSpc>
                <a:spcPct val="90000"/>
              </a:lnSpc>
              <a:spcBef>
                <a:spcPts val="0"/>
              </a:spcBef>
              <a:spcAft>
                <a:spcPts val="0"/>
              </a:spcAft>
              <a:buClr>
                <a:schemeClr val="lt1"/>
              </a:buClr>
              <a:buSzPts val="4500"/>
              <a:buFont typeface="Calibri"/>
              <a:buNone/>
              <a:defRPr sz="9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59" name="Google Shape;259;p50"/>
          <p:cNvSpPr txBox="1">
            <a:spLocks noGrp="1"/>
          </p:cNvSpPr>
          <p:nvPr>
            <p:ph type="subTitle" idx="1"/>
          </p:nvPr>
        </p:nvSpPr>
        <p:spPr>
          <a:xfrm>
            <a:off x="2286000" y="5403058"/>
            <a:ext cx="13716000" cy="2483644"/>
          </a:xfrm>
          <a:prstGeom prst="rect">
            <a:avLst/>
          </a:prstGeom>
          <a:noFill/>
          <a:ln>
            <a:noFill/>
          </a:ln>
        </p:spPr>
        <p:txBody>
          <a:bodyPr spcFirstLastPara="1" wrap="square" lIns="45725" tIns="22850" rIns="45725" bIns="22850" anchor="t" anchorCtr="0">
            <a:normAutofit/>
          </a:bodyPr>
          <a:lstStyle>
            <a:lvl1pPr lvl="0" algn="ctr">
              <a:lnSpc>
                <a:spcPct val="90000"/>
              </a:lnSpc>
              <a:spcBef>
                <a:spcPts val="1600"/>
              </a:spcBef>
              <a:spcAft>
                <a:spcPts val="0"/>
              </a:spcAft>
              <a:buClr>
                <a:schemeClr val="lt1"/>
              </a:buClr>
              <a:buSzPts val="1800"/>
              <a:buNone/>
              <a:defRPr sz="3600"/>
            </a:lvl1pPr>
            <a:lvl2pPr lvl="1" algn="ctr">
              <a:lnSpc>
                <a:spcPct val="90000"/>
              </a:lnSpc>
              <a:spcBef>
                <a:spcPts val="800"/>
              </a:spcBef>
              <a:spcAft>
                <a:spcPts val="0"/>
              </a:spcAft>
              <a:buClr>
                <a:schemeClr val="lt1"/>
              </a:buClr>
              <a:buSzPts val="1500"/>
              <a:buNone/>
              <a:defRPr sz="3000"/>
            </a:lvl2pPr>
            <a:lvl3pPr lvl="2" algn="ctr">
              <a:lnSpc>
                <a:spcPct val="90000"/>
              </a:lnSpc>
              <a:spcBef>
                <a:spcPts val="800"/>
              </a:spcBef>
              <a:spcAft>
                <a:spcPts val="0"/>
              </a:spcAft>
              <a:buClr>
                <a:schemeClr val="lt1"/>
              </a:buClr>
              <a:buSzPts val="1400"/>
              <a:buNone/>
              <a:defRPr sz="2800"/>
            </a:lvl3pPr>
            <a:lvl4pPr lvl="3" algn="ctr">
              <a:lnSpc>
                <a:spcPct val="90000"/>
              </a:lnSpc>
              <a:spcBef>
                <a:spcPts val="800"/>
              </a:spcBef>
              <a:spcAft>
                <a:spcPts val="0"/>
              </a:spcAft>
              <a:buClr>
                <a:schemeClr val="lt1"/>
              </a:buClr>
              <a:buSzPts val="1200"/>
              <a:buNone/>
              <a:defRPr sz="2400"/>
            </a:lvl4pPr>
            <a:lvl5pPr lvl="4" algn="ctr">
              <a:lnSpc>
                <a:spcPct val="90000"/>
              </a:lnSpc>
              <a:spcBef>
                <a:spcPts val="800"/>
              </a:spcBef>
              <a:spcAft>
                <a:spcPts val="0"/>
              </a:spcAft>
              <a:buClr>
                <a:schemeClr val="lt1"/>
              </a:buClr>
              <a:buSzPts val="1200"/>
              <a:buNone/>
              <a:defRPr sz="2400"/>
            </a:lvl5pPr>
            <a:lvl6pPr lvl="5" algn="ctr">
              <a:lnSpc>
                <a:spcPct val="90000"/>
              </a:lnSpc>
              <a:spcBef>
                <a:spcPts val="800"/>
              </a:spcBef>
              <a:spcAft>
                <a:spcPts val="0"/>
              </a:spcAft>
              <a:buClr>
                <a:schemeClr val="lt1"/>
              </a:buClr>
              <a:buSzPts val="1200"/>
              <a:buNone/>
              <a:defRPr sz="2400"/>
            </a:lvl6pPr>
            <a:lvl7pPr lvl="6" algn="ctr">
              <a:lnSpc>
                <a:spcPct val="90000"/>
              </a:lnSpc>
              <a:spcBef>
                <a:spcPts val="800"/>
              </a:spcBef>
              <a:spcAft>
                <a:spcPts val="0"/>
              </a:spcAft>
              <a:buClr>
                <a:schemeClr val="lt1"/>
              </a:buClr>
              <a:buSzPts val="1200"/>
              <a:buNone/>
              <a:defRPr sz="2400"/>
            </a:lvl7pPr>
            <a:lvl8pPr lvl="7" algn="ctr">
              <a:lnSpc>
                <a:spcPct val="90000"/>
              </a:lnSpc>
              <a:spcBef>
                <a:spcPts val="800"/>
              </a:spcBef>
              <a:spcAft>
                <a:spcPts val="0"/>
              </a:spcAft>
              <a:buClr>
                <a:schemeClr val="lt1"/>
              </a:buClr>
              <a:buSzPts val="1200"/>
              <a:buNone/>
              <a:defRPr sz="2400"/>
            </a:lvl8pPr>
            <a:lvl9pPr lvl="8" algn="ctr">
              <a:lnSpc>
                <a:spcPct val="90000"/>
              </a:lnSpc>
              <a:spcBef>
                <a:spcPts val="800"/>
              </a:spcBef>
              <a:spcAft>
                <a:spcPts val="0"/>
              </a:spcAft>
              <a:buClr>
                <a:schemeClr val="lt1"/>
              </a:buClr>
              <a:buSzPts val="1200"/>
              <a:buNone/>
              <a:defRPr sz="2400"/>
            </a:lvl9pPr>
          </a:lstStyle>
          <a:p>
            <a:endParaRPr/>
          </a:p>
        </p:txBody>
      </p:sp>
      <p:sp>
        <p:nvSpPr>
          <p:cNvPr id="260" name="Google Shape;260;p50"/>
          <p:cNvSpPr txBox="1">
            <a:spLocks noGrp="1"/>
          </p:cNvSpPr>
          <p:nvPr>
            <p:ph type="dt" idx="10"/>
          </p:nvPr>
        </p:nvSpPr>
        <p:spPr>
          <a:xfrm>
            <a:off x="1257300" y="9534526"/>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61" name="Google Shape;261;p50"/>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62" name="Google Shape;262;p50"/>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0722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3"/>
        <p:cNvGrpSpPr/>
        <p:nvPr/>
      </p:nvGrpSpPr>
      <p:grpSpPr>
        <a:xfrm>
          <a:off x="0" y="0"/>
          <a:ext cx="0" cy="0"/>
          <a:chOff x="0" y="0"/>
          <a:chExt cx="0" cy="0"/>
        </a:xfrm>
      </p:grpSpPr>
      <p:sp>
        <p:nvSpPr>
          <p:cNvPr id="264" name="Google Shape;264;p51"/>
          <p:cNvSpPr txBox="1">
            <a:spLocks noGrp="1"/>
          </p:cNvSpPr>
          <p:nvPr>
            <p:ph type="title"/>
          </p:nvPr>
        </p:nvSpPr>
        <p:spPr>
          <a:xfrm>
            <a:off x="1247776" y="2564609"/>
            <a:ext cx="15773400" cy="4279106"/>
          </a:xfrm>
          <a:prstGeom prst="rect">
            <a:avLst/>
          </a:prstGeom>
          <a:noFill/>
          <a:ln>
            <a:noFill/>
          </a:ln>
        </p:spPr>
        <p:txBody>
          <a:bodyPr spcFirstLastPara="1" wrap="square" lIns="45725" tIns="22850" rIns="45725" bIns="22850" anchor="b" anchorCtr="0">
            <a:normAutofit/>
          </a:bodyPr>
          <a:lstStyle>
            <a:lvl1pPr lvl="0" algn="l">
              <a:lnSpc>
                <a:spcPct val="90000"/>
              </a:lnSpc>
              <a:spcBef>
                <a:spcPts val="0"/>
              </a:spcBef>
              <a:spcAft>
                <a:spcPts val="0"/>
              </a:spcAft>
              <a:buClr>
                <a:schemeClr val="lt1"/>
              </a:buClr>
              <a:buSzPts val="4500"/>
              <a:buFont typeface="Calibri"/>
              <a:buNone/>
              <a:defRPr sz="9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65" name="Google Shape;265;p51"/>
          <p:cNvSpPr txBox="1">
            <a:spLocks noGrp="1"/>
          </p:cNvSpPr>
          <p:nvPr>
            <p:ph type="body" idx="1"/>
          </p:nvPr>
        </p:nvSpPr>
        <p:spPr>
          <a:xfrm>
            <a:off x="1247776" y="6884196"/>
            <a:ext cx="15773400" cy="2250280"/>
          </a:xfrm>
          <a:prstGeom prst="rect">
            <a:avLst/>
          </a:prstGeom>
          <a:noFill/>
          <a:ln>
            <a:noFill/>
          </a:ln>
        </p:spPr>
        <p:txBody>
          <a:bodyPr spcFirstLastPara="1" wrap="square" lIns="45725" tIns="22850" rIns="45725" bIns="22850" anchor="t" anchorCtr="0">
            <a:normAutofit/>
          </a:bodyPr>
          <a:lstStyle>
            <a:lvl1pPr marL="914400" lvl="0" indent="-457200" algn="l">
              <a:lnSpc>
                <a:spcPct val="90000"/>
              </a:lnSpc>
              <a:spcBef>
                <a:spcPts val="1600"/>
              </a:spcBef>
              <a:spcAft>
                <a:spcPts val="0"/>
              </a:spcAft>
              <a:buClr>
                <a:schemeClr val="lt1"/>
              </a:buClr>
              <a:buSzPts val="1800"/>
              <a:buNone/>
              <a:defRPr sz="3600">
                <a:solidFill>
                  <a:schemeClr val="lt1"/>
                </a:solidFill>
              </a:defRPr>
            </a:lvl1pPr>
            <a:lvl2pPr marL="1828800" lvl="1" indent="-457200" algn="l">
              <a:lnSpc>
                <a:spcPct val="90000"/>
              </a:lnSpc>
              <a:spcBef>
                <a:spcPts val="800"/>
              </a:spcBef>
              <a:spcAft>
                <a:spcPts val="0"/>
              </a:spcAft>
              <a:buClr>
                <a:schemeClr val="lt1"/>
              </a:buClr>
              <a:buSzPts val="1500"/>
              <a:buNone/>
              <a:defRPr sz="3000">
                <a:solidFill>
                  <a:schemeClr val="lt1"/>
                </a:solidFill>
              </a:defRPr>
            </a:lvl2pPr>
            <a:lvl3pPr marL="2743200" lvl="2" indent="-457200" algn="l">
              <a:lnSpc>
                <a:spcPct val="90000"/>
              </a:lnSpc>
              <a:spcBef>
                <a:spcPts val="800"/>
              </a:spcBef>
              <a:spcAft>
                <a:spcPts val="0"/>
              </a:spcAft>
              <a:buClr>
                <a:schemeClr val="lt1"/>
              </a:buClr>
              <a:buSzPts val="1400"/>
              <a:buNone/>
              <a:defRPr sz="2800">
                <a:solidFill>
                  <a:schemeClr val="lt1"/>
                </a:solidFill>
              </a:defRPr>
            </a:lvl3pPr>
            <a:lvl4pPr marL="3657600" lvl="3" indent="-457200" algn="l">
              <a:lnSpc>
                <a:spcPct val="90000"/>
              </a:lnSpc>
              <a:spcBef>
                <a:spcPts val="800"/>
              </a:spcBef>
              <a:spcAft>
                <a:spcPts val="0"/>
              </a:spcAft>
              <a:buClr>
                <a:schemeClr val="lt1"/>
              </a:buClr>
              <a:buSzPts val="1200"/>
              <a:buNone/>
              <a:defRPr sz="2400">
                <a:solidFill>
                  <a:schemeClr val="lt1"/>
                </a:solidFill>
              </a:defRPr>
            </a:lvl4pPr>
            <a:lvl5pPr marL="4572000" lvl="4" indent="-457200" algn="l">
              <a:lnSpc>
                <a:spcPct val="90000"/>
              </a:lnSpc>
              <a:spcBef>
                <a:spcPts val="800"/>
              </a:spcBef>
              <a:spcAft>
                <a:spcPts val="0"/>
              </a:spcAft>
              <a:buClr>
                <a:schemeClr val="lt1"/>
              </a:buClr>
              <a:buSzPts val="1200"/>
              <a:buNone/>
              <a:defRPr sz="2400">
                <a:solidFill>
                  <a:schemeClr val="lt1"/>
                </a:solidFill>
              </a:defRPr>
            </a:lvl5pPr>
            <a:lvl6pPr marL="5486400" lvl="5" indent="-457200" algn="l">
              <a:lnSpc>
                <a:spcPct val="90000"/>
              </a:lnSpc>
              <a:spcBef>
                <a:spcPts val="800"/>
              </a:spcBef>
              <a:spcAft>
                <a:spcPts val="0"/>
              </a:spcAft>
              <a:buClr>
                <a:schemeClr val="lt1"/>
              </a:buClr>
              <a:buSzPts val="1200"/>
              <a:buNone/>
              <a:defRPr sz="2400">
                <a:solidFill>
                  <a:schemeClr val="lt1"/>
                </a:solidFill>
              </a:defRPr>
            </a:lvl6pPr>
            <a:lvl7pPr marL="6400800" lvl="6" indent="-457200" algn="l">
              <a:lnSpc>
                <a:spcPct val="90000"/>
              </a:lnSpc>
              <a:spcBef>
                <a:spcPts val="800"/>
              </a:spcBef>
              <a:spcAft>
                <a:spcPts val="0"/>
              </a:spcAft>
              <a:buClr>
                <a:schemeClr val="lt1"/>
              </a:buClr>
              <a:buSzPts val="1200"/>
              <a:buNone/>
              <a:defRPr sz="2400">
                <a:solidFill>
                  <a:schemeClr val="lt1"/>
                </a:solidFill>
              </a:defRPr>
            </a:lvl7pPr>
            <a:lvl8pPr marL="7315200" lvl="7" indent="-457200" algn="l">
              <a:lnSpc>
                <a:spcPct val="90000"/>
              </a:lnSpc>
              <a:spcBef>
                <a:spcPts val="800"/>
              </a:spcBef>
              <a:spcAft>
                <a:spcPts val="0"/>
              </a:spcAft>
              <a:buClr>
                <a:schemeClr val="lt1"/>
              </a:buClr>
              <a:buSzPts val="1200"/>
              <a:buNone/>
              <a:defRPr sz="2400">
                <a:solidFill>
                  <a:schemeClr val="lt1"/>
                </a:solidFill>
              </a:defRPr>
            </a:lvl8pPr>
            <a:lvl9pPr marL="8229600" lvl="8" indent="-457200" algn="l">
              <a:lnSpc>
                <a:spcPct val="90000"/>
              </a:lnSpc>
              <a:spcBef>
                <a:spcPts val="800"/>
              </a:spcBef>
              <a:spcAft>
                <a:spcPts val="0"/>
              </a:spcAft>
              <a:buClr>
                <a:schemeClr val="lt1"/>
              </a:buClr>
              <a:buSzPts val="1200"/>
              <a:buNone/>
              <a:defRPr sz="2400">
                <a:solidFill>
                  <a:schemeClr val="lt1"/>
                </a:solidFill>
              </a:defRPr>
            </a:lvl9pPr>
          </a:lstStyle>
          <a:p>
            <a:endParaRPr/>
          </a:p>
        </p:txBody>
      </p:sp>
      <p:sp>
        <p:nvSpPr>
          <p:cNvPr id="266" name="Google Shape;266;p51"/>
          <p:cNvSpPr txBox="1">
            <a:spLocks noGrp="1"/>
          </p:cNvSpPr>
          <p:nvPr>
            <p:ph type="dt" idx="10"/>
          </p:nvPr>
        </p:nvSpPr>
        <p:spPr>
          <a:xfrm>
            <a:off x="1257300" y="9534526"/>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67" name="Google Shape;267;p51"/>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68" name="Google Shape;268;p51"/>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7214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9"/>
        <p:cNvGrpSpPr/>
        <p:nvPr/>
      </p:nvGrpSpPr>
      <p:grpSpPr>
        <a:xfrm>
          <a:off x="0" y="0"/>
          <a:ext cx="0" cy="0"/>
          <a:chOff x="0" y="0"/>
          <a:chExt cx="0" cy="0"/>
        </a:xfrm>
      </p:grpSpPr>
      <p:sp>
        <p:nvSpPr>
          <p:cNvPr id="270" name="Google Shape;270;p52"/>
          <p:cNvSpPr txBox="1">
            <a:spLocks noGrp="1"/>
          </p:cNvSpPr>
          <p:nvPr>
            <p:ph type="title"/>
          </p:nvPr>
        </p:nvSpPr>
        <p:spPr>
          <a:xfrm>
            <a:off x="1257300" y="547689"/>
            <a:ext cx="15773400" cy="1988346"/>
          </a:xfrm>
          <a:prstGeom prst="rect">
            <a:avLst/>
          </a:prstGeom>
          <a:noFill/>
          <a:ln>
            <a:noFill/>
          </a:ln>
        </p:spPr>
        <p:txBody>
          <a:bodyPr spcFirstLastPara="1" wrap="square" lIns="45725" tIns="22850" rIns="45725" bIns="22850" anchor="ctr" anchorCtr="0">
            <a:normAutofit/>
          </a:bodyPr>
          <a:lstStyle>
            <a:lvl1pPr lvl="0" algn="l">
              <a:lnSpc>
                <a:spcPct val="90000"/>
              </a:lnSpc>
              <a:spcBef>
                <a:spcPts val="0"/>
              </a:spcBef>
              <a:spcAft>
                <a:spcPts val="0"/>
              </a:spcAft>
              <a:buClr>
                <a:schemeClr val="lt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71" name="Google Shape;271;p52"/>
          <p:cNvSpPr txBox="1">
            <a:spLocks noGrp="1"/>
          </p:cNvSpPr>
          <p:nvPr>
            <p:ph type="body" idx="1"/>
          </p:nvPr>
        </p:nvSpPr>
        <p:spPr>
          <a:xfrm>
            <a:off x="1257300" y="2738439"/>
            <a:ext cx="7772400" cy="6527006"/>
          </a:xfrm>
          <a:prstGeom prst="rect">
            <a:avLst/>
          </a:prstGeom>
          <a:noFill/>
          <a:ln>
            <a:noFill/>
          </a:ln>
        </p:spPr>
        <p:txBody>
          <a:bodyPr spcFirstLastPara="1" wrap="square" lIns="45725" tIns="22850" rIns="45725" bIns="22850" anchor="t" anchorCtr="0">
            <a:normAutofit/>
          </a:bodyPr>
          <a:lstStyle>
            <a:lvl1pPr marL="914400" lvl="0" indent="-571500" algn="l">
              <a:lnSpc>
                <a:spcPct val="90000"/>
              </a:lnSpc>
              <a:spcBef>
                <a:spcPts val="1600"/>
              </a:spcBef>
              <a:spcAft>
                <a:spcPts val="0"/>
              </a:spcAft>
              <a:buClr>
                <a:schemeClr val="lt1"/>
              </a:buClr>
              <a:buSzPts val="900"/>
              <a:buChar char="•"/>
              <a:defRPr/>
            </a:lvl1pPr>
            <a:lvl2pPr marL="1828800" lvl="1" indent="-571500" algn="l">
              <a:lnSpc>
                <a:spcPct val="90000"/>
              </a:lnSpc>
              <a:spcBef>
                <a:spcPts val="800"/>
              </a:spcBef>
              <a:spcAft>
                <a:spcPts val="0"/>
              </a:spcAft>
              <a:buClr>
                <a:schemeClr val="lt1"/>
              </a:buClr>
              <a:buSzPts val="900"/>
              <a:buChar char="•"/>
              <a:defRPr/>
            </a:lvl2pPr>
            <a:lvl3pPr marL="2743200" lvl="2" indent="-571500" algn="l">
              <a:lnSpc>
                <a:spcPct val="90000"/>
              </a:lnSpc>
              <a:spcBef>
                <a:spcPts val="800"/>
              </a:spcBef>
              <a:spcAft>
                <a:spcPts val="0"/>
              </a:spcAft>
              <a:buClr>
                <a:schemeClr val="lt1"/>
              </a:buClr>
              <a:buSzPts val="900"/>
              <a:buChar char="•"/>
              <a:defRPr/>
            </a:lvl3pPr>
            <a:lvl4pPr marL="3657600" lvl="3" indent="-571500" algn="l">
              <a:lnSpc>
                <a:spcPct val="90000"/>
              </a:lnSpc>
              <a:spcBef>
                <a:spcPts val="800"/>
              </a:spcBef>
              <a:spcAft>
                <a:spcPts val="0"/>
              </a:spcAft>
              <a:buClr>
                <a:schemeClr val="lt1"/>
              </a:buClr>
              <a:buSzPts val="900"/>
              <a:buChar char="•"/>
              <a:defRPr/>
            </a:lvl4pPr>
            <a:lvl5pPr marL="4572000" lvl="4" indent="-571500" algn="l">
              <a:lnSpc>
                <a:spcPct val="90000"/>
              </a:lnSpc>
              <a:spcBef>
                <a:spcPts val="800"/>
              </a:spcBef>
              <a:spcAft>
                <a:spcPts val="0"/>
              </a:spcAft>
              <a:buClr>
                <a:schemeClr val="lt1"/>
              </a:buClr>
              <a:buSzPts val="900"/>
              <a:buChar char="•"/>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272" name="Google Shape;272;p52"/>
          <p:cNvSpPr txBox="1">
            <a:spLocks noGrp="1"/>
          </p:cNvSpPr>
          <p:nvPr>
            <p:ph type="body" idx="2"/>
          </p:nvPr>
        </p:nvSpPr>
        <p:spPr>
          <a:xfrm>
            <a:off x="9258300" y="2738439"/>
            <a:ext cx="7772400" cy="6527006"/>
          </a:xfrm>
          <a:prstGeom prst="rect">
            <a:avLst/>
          </a:prstGeom>
          <a:noFill/>
          <a:ln>
            <a:noFill/>
          </a:ln>
        </p:spPr>
        <p:txBody>
          <a:bodyPr spcFirstLastPara="1" wrap="square" lIns="45725" tIns="22850" rIns="45725" bIns="22850" anchor="t" anchorCtr="0">
            <a:normAutofit/>
          </a:bodyPr>
          <a:lstStyle>
            <a:lvl1pPr marL="914400" lvl="0" indent="-571500" algn="l">
              <a:lnSpc>
                <a:spcPct val="90000"/>
              </a:lnSpc>
              <a:spcBef>
                <a:spcPts val="1600"/>
              </a:spcBef>
              <a:spcAft>
                <a:spcPts val="0"/>
              </a:spcAft>
              <a:buClr>
                <a:schemeClr val="lt1"/>
              </a:buClr>
              <a:buSzPts val="900"/>
              <a:buChar char="•"/>
              <a:defRPr/>
            </a:lvl1pPr>
            <a:lvl2pPr marL="1828800" lvl="1" indent="-571500" algn="l">
              <a:lnSpc>
                <a:spcPct val="90000"/>
              </a:lnSpc>
              <a:spcBef>
                <a:spcPts val="800"/>
              </a:spcBef>
              <a:spcAft>
                <a:spcPts val="0"/>
              </a:spcAft>
              <a:buClr>
                <a:schemeClr val="lt1"/>
              </a:buClr>
              <a:buSzPts val="900"/>
              <a:buChar char="•"/>
              <a:defRPr/>
            </a:lvl2pPr>
            <a:lvl3pPr marL="2743200" lvl="2" indent="-571500" algn="l">
              <a:lnSpc>
                <a:spcPct val="90000"/>
              </a:lnSpc>
              <a:spcBef>
                <a:spcPts val="800"/>
              </a:spcBef>
              <a:spcAft>
                <a:spcPts val="0"/>
              </a:spcAft>
              <a:buClr>
                <a:schemeClr val="lt1"/>
              </a:buClr>
              <a:buSzPts val="900"/>
              <a:buChar char="•"/>
              <a:defRPr/>
            </a:lvl3pPr>
            <a:lvl4pPr marL="3657600" lvl="3" indent="-571500" algn="l">
              <a:lnSpc>
                <a:spcPct val="90000"/>
              </a:lnSpc>
              <a:spcBef>
                <a:spcPts val="800"/>
              </a:spcBef>
              <a:spcAft>
                <a:spcPts val="0"/>
              </a:spcAft>
              <a:buClr>
                <a:schemeClr val="lt1"/>
              </a:buClr>
              <a:buSzPts val="900"/>
              <a:buChar char="•"/>
              <a:defRPr/>
            </a:lvl4pPr>
            <a:lvl5pPr marL="4572000" lvl="4" indent="-571500" algn="l">
              <a:lnSpc>
                <a:spcPct val="90000"/>
              </a:lnSpc>
              <a:spcBef>
                <a:spcPts val="800"/>
              </a:spcBef>
              <a:spcAft>
                <a:spcPts val="0"/>
              </a:spcAft>
              <a:buClr>
                <a:schemeClr val="lt1"/>
              </a:buClr>
              <a:buSzPts val="900"/>
              <a:buChar char="•"/>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273" name="Google Shape;273;p52"/>
          <p:cNvSpPr txBox="1">
            <a:spLocks noGrp="1"/>
          </p:cNvSpPr>
          <p:nvPr>
            <p:ph type="dt" idx="10"/>
          </p:nvPr>
        </p:nvSpPr>
        <p:spPr>
          <a:xfrm>
            <a:off x="1257300" y="9534526"/>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74" name="Google Shape;274;p52"/>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75" name="Google Shape;275;p52"/>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94913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76"/>
        <p:cNvGrpSpPr/>
        <p:nvPr/>
      </p:nvGrpSpPr>
      <p:grpSpPr>
        <a:xfrm>
          <a:off x="0" y="0"/>
          <a:ext cx="0" cy="0"/>
          <a:chOff x="0" y="0"/>
          <a:chExt cx="0" cy="0"/>
        </a:xfrm>
      </p:grpSpPr>
      <p:sp>
        <p:nvSpPr>
          <p:cNvPr id="277" name="Google Shape;277;p53"/>
          <p:cNvSpPr txBox="1">
            <a:spLocks noGrp="1"/>
          </p:cNvSpPr>
          <p:nvPr>
            <p:ph type="title"/>
          </p:nvPr>
        </p:nvSpPr>
        <p:spPr>
          <a:xfrm>
            <a:off x="1259682" y="547689"/>
            <a:ext cx="15773400" cy="1988346"/>
          </a:xfrm>
          <a:prstGeom prst="rect">
            <a:avLst/>
          </a:prstGeom>
          <a:noFill/>
          <a:ln>
            <a:noFill/>
          </a:ln>
        </p:spPr>
        <p:txBody>
          <a:bodyPr spcFirstLastPara="1" wrap="square" lIns="45725" tIns="22850" rIns="45725" bIns="22850" anchor="ctr" anchorCtr="0">
            <a:normAutofit/>
          </a:bodyPr>
          <a:lstStyle>
            <a:lvl1pPr lvl="0" algn="l">
              <a:lnSpc>
                <a:spcPct val="90000"/>
              </a:lnSpc>
              <a:spcBef>
                <a:spcPts val="0"/>
              </a:spcBef>
              <a:spcAft>
                <a:spcPts val="0"/>
              </a:spcAft>
              <a:buClr>
                <a:schemeClr val="lt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78" name="Google Shape;278;p53"/>
          <p:cNvSpPr txBox="1">
            <a:spLocks noGrp="1"/>
          </p:cNvSpPr>
          <p:nvPr>
            <p:ph type="body" idx="1"/>
          </p:nvPr>
        </p:nvSpPr>
        <p:spPr>
          <a:xfrm>
            <a:off x="1259685" y="2521744"/>
            <a:ext cx="7736682" cy="1235868"/>
          </a:xfrm>
          <a:prstGeom prst="rect">
            <a:avLst/>
          </a:prstGeom>
          <a:noFill/>
          <a:ln>
            <a:noFill/>
          </a:ln>
        </p:spPr>
        <p:txBody>
          <a:bodyPr spcFirstLastPara="1" wrap="square" lIns="45725" tIns="22850" rIns="45725" bIns="22850" anchor="b" anchorCtr="0">
            <a:normAutofit/>
          </a:bodyPr>
          <a:lstStyle>
            <a:lvl1pPr marL="914400" lvl="0" indent="-457200" algn="l">
              <a:lnSpc>
                <a:spcPct val="90000"/>
              </a:lnSpc>
              <a:spcBef>
                <a:spcPts val="1600"/>
              </a:spcBef>
              <a:spcAft>
                <a:spcPts val="0"/>
              </a:spcAft>
              <a:buClr>
                <a:schemeClr val="lt1"/>
              </a:buClr>
              <a:buSzPts val="1800"/>
              <a:buNone/>
              <a:defRPr sz="3600" b="1"/>
            </a:lvl1pPr>
            <a:lvl2pPr marL="1828800" lvl="1" indent="-457200" algn="l">
              <a:lnSpc>
                <a:spcPct val="90000"/>
              </a:lnSpc>
              <a:spcBef>
                <a:spcPts val="800"/>
              </a:spcBef>
              <a:spcAft>
                <a:spcPts val="0"/>
              </a:spcAft>
              <a:buClr>
                <a:schemeClr val="lt1"/>
              </a:buClr>
              <a:buSzPts val="1500"/>
              <a:buNone/>
              <a:defRPr sz="3000" b="1"/>
            </a:lvl2pPr>
            <a:lvl3pPr marL="2743200" lvl="2" indent="-457200" algn="l">
              <a:lnSpc>
                <a:spcPct val="90000"/>
              </a:lnSpc>
              <a:spcBef>
                <a:spcPts val="800"/>
              </a:spcBef>
              <a:spcAft>
                <a:spcPts val="0"/>
              </a:spcAft>
              <a:buClr>
                <a:schemeClr val="lt1"/>
              </a:buClr>
              <a:buSzPts val="1400"/>
              <a:buNone/>
              <a:defRPr sz="2800" b="1"/>
            </a:lvl3pPr>
            <a:lvl4pPr marL="3657600" lvl="3" indent="-457200" algn="l">
              <a:lnSpc>
                <a:spcPct val="90000"/>
              </a:lnSpc>
              <a:spcBef>
                <a:spcPts val="800"/>
              </a:spcBef>
              <a:spcAft>
                <a:spcPts val="0"/>
              </a:spcAft>
              <a:buClr>
                <a:schemeClr val="lt1"/>
              </a:buClr>
              <a:buSzPts val="1200"/>
              <a:buNone/>
              <a:defRPr sz="2400" b="1"/>
            </a:lvl4pPr>
            <a:lvl5pPr marL="4572000" lvl="4" indent="-457200" algn="l">
              <a:lnSpc>
                <a:spcPct val="90000"/>
              </a:lnSpc>
              <a:spcBef>
                <a:spcPts val="800"/>
              </a:spcBef>
              <a:spcAft>
                <a:spcPts val="0"/>
              </a:spcAft>
              <a:buClr>
                <a:schemeClr val="lt1"/>
              </a:buClr>
              <a:buSzPts val="1200"/>
              <a:buNone/>
              <a:defRPr sz="2400" b="1"/>
            </a:lvl5pPr>
            <a:lvl6pPr marL="5486400" lvl="5" indent="-457200" algn="l">
              <a:lnSpc>
                <a:spcPct val="90000"/>
              </a:lnSpc>
              <a:spcBef>
                <a:spcPts val="800"/>
              </a:spcBef>
              <a:spcAft>
                <a:spcPts val="0"/>
              </a:spcAft>
              <a:buClr>
                <a:schemeClr val="lt1"/>
              </a:buClr>
              <a:buSzPts val="1200"/>
              <a:buNone/>
              <a:defRPr sz="2400" b="1"/>
            </a:lvl6pPr>
            <a:lvl7pPr marL="6400800" lvl="6" indent="-457200" algn="l">
              <a:lnSpc>
                <a:spcPct val="90000"/>
              </a:lnSpc>
              <a:spcBef>
                <a:spcPts val="800"/>
              </a:spcBef>
              <a:spcAft>
                <a:spcPts val="0"/>
              </a:spcAft>
              <a:buClr>
                <a:schemeClr val="lt1"/>
              </a:buClr>
              <a:buSzPts val="1200"/>
              <a:buNone/>
              <a:defRPr sz="2400" b="1"/>
            </a:lvl7pPr>
            <a:lvl8pPr marL="7315200" lvl="7" indent="-457200" algn="l">
              <a:lnSpc>
                <a:spcPct val="90000"/>
              </a:lnSpc>
              <a:spcBef>
                <a:spcPts val="800"/>
              </a:spcBef>
              <a:spcAft>
                <a:spcPts val="0"/>
              </a:spcAft>
              <a:buClr>
                <a:schemeClr val="lt1"/>
              </a:buClr>
              <a:buSzPts val="1200"/>
              <a:buNone/>
              <a:defRPr sz="2400" b="1"/>
            </a:lvl8pPr>
            <a:lvl9pPr marL="8229600" lvl="8" indent="-457200" algn="l">
              <a:lnSpc>
                <a:spcPct val="90000"/>
              </a:lnSpc>
              <a:spcBef>
                <a:spcPts val="800"/>
              </a:spcBef>
              <a:spcAft>
                <a:spcPts val="0"/>
              </a:spcAft>
              <a:buClr>
                <a:schemeClr val="lt1"/>
              </a:buClr>
              <a:buSzPts val="1200"/>
              <a:buNone/>
              <a:defRPr sz="2400" b="1"/>
            </a:lvl9pPr>
          </a:lstStyle>
          <a:p>
            <a:endParaRPr/>
          </a:p>
        </p:txBody>
      </p:sp>
      <p:sp>
        <p:nvSpPr>
          <p:cNvPr id="279" name="Google Shape;279;p53"/>
          <p:cNvSpPr txBox="1">
            <a:spLocks noGrp="1"/>
          </p:cNvSpPr>
          <p:nvPr>
            <p:ph type="body" idx="2"/>
          </p:nvPr>
        </p:nvSpPr>
        <p:spPr>
          <a:xfrm>
            <a:off x="1259685" y="3757613"/>
            <a:ext cx="7736682" cy="5526882"/>
          </a:xfrm>
          <a:prstGeom prst="rect">
            <a:avLst/>
          </a:prstGeom>
          <a:noFill/>
          <a:ln>
            <a:noFill/>
          </a:ln>
        </p:spPr>
        <p:txBody>
          <a:bodyPr spcFirstLastPara="1" wrap="square" lIns="45725" tIns="22850" rIns="45725" bIns="22850" anchor="t" anchorCtr="0">
            <a:normAutofit/>
          </a:bodyPr>
          <a:lstStyle>
            <a:lvl1pPr marL="914400" lvl="0" indent="-571500" algn="l">
              <a:lnSpc>
                <a:spcPct val="90000"/>
              </a:lnSpc>
              <a:spcBef>
                <a:spcPts val="1600"/>
              </a:spcBef>
              <a:spcAft>
                <a:spcPts val="0"/>
              </a:spcAft>
              <a:buClr>
                <a:schemeClr val="lt1"/>
              </a:buClr>
              <a:buSzPts val="900"/>
              <a:buChar char="•"/>
              <a:defRPr/>
            </a:lvl1pPr>
            <a:lvl2pPr marL="1828800" lvl="1" indent="-571500" algn="l">
              <a:lnSpc>
                <a:spcPct val="90000"/>
              </a:lnSpc>
              <a:spcBef>
                <a:spcPts val="800"/>
              </a:spcBef>
              <a:spcAft>
                <a:spcPts val="0"/>
              </a:spcAft>
              <a:buClr>
                <a:schemeClr val="lt1"/>
              </a:buClr>
              <a:buSzPts val="900"/>
              <a:buChar char="•"/>
              <a:defRPr/>
            </a:lvl2pPr>
            <a:lvl3pPr marL="2743200" lvl="2" indent="-571500" algn="l">
              <a:lnSpc>
                <a:spcPct val="90000"/>
              </a:lnSpc>
              <a:spcBef>
                <a:spcPts val="800"/>
              </a:spcBef>
              <a:spcAft>
                <a:spcPts val="0"/>
              </a:spcAft>
              <a:buClr>
                <a:schemeClr val="lt1"/>
              </a:buClr>
              <a:buSzPts val="900"/>
              <a:buChar char="•"/>
              <a:defRPr/>
            </a:lvl3pPr>
            <a:lvl4pPr marL="3657600" lvl="3" indent="-571500" algn="l">
              <a:lnSpc>
                <a:spcPct val="90000"/>
              </a:lnSpc>
              <a:spcBef>
                <a:spcPts val="800"/>
              </a:spcBef>
              <a:spcAft>
                <a:spcPts val="0"/>
              </a:spcAft>
              <a:buClr>
                <a:schemeClr val="lt1"/>
              </a:buClr>
              <a:buSzPts val="900"/>
              <a:buChar char="•"/>
              <a:defRPr/>
            </a:lvl4pPr>
            <a:lvl5pPr marL="4572000" lvl="4" indent="-571500" algn="l">
              <a:lnSpc>
                <a:spcPct val="90000"/>
              </a:lnSpc>
              <a:spcBef>
                <a:spcPts val="800"/>
              </a:spcBef>
              <a:spcAft>
                <a:spcPts val="0"/>
              </a:spcAft>
              <a:buClr>
                <a:schemeClr val="lt1"/>
              </a:buClr>
              <a:buSzPts val="900"/>
              <a:buChar char="•"/>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280" name="Google Shape;280;p53"/>
          <p:cNvSpPr txBox="1">
            <a:spLocks noGrp="1"/>
          </p:cNvSpPr>
          <p:nvPr>
            <p:ph type="body" idx="3"/>
          </p:nvPr>
        </p:nvSpPr>
        <p:spPr>
          <a:xfrm>
            <a:off x="9258301" y="2521744"/>
            <a:ext cx="7774782" cy="1235868"/>
          </a:xfrm>
          <a:prstGeom prst="rect">
            <a:avLst/>
          </a:prstGeom>
          <a:noFill/>
          <a:ln>
            <a:noFill/>
          </a:ln>
        </p:spPr>
        <p:txBody>
          <a:bodyPr spcFirstLastPara="1" wrap="square" lIns="45725" tIns="22850" rIns="45725" bIns="22850" anchor="b" anchorCtr="0">
            <a:normAutofit/>
          </a:bodyPr>
          <a:lstStyle>
            <a:lvl1pPr marL="914400" lvl="0" indent="-457200" algn="l">
              <a:lnSpc>
                <a:spcPct val="90000"/>
              </a:lnSpc>
              <a:spcBef>
                <a:spcPts val="1600"/>
              </a:spcBef>
              <a:spcAft>
                <a:spcPts val="0"/>
              </a:spcAft>
              <a:buClr>
                <a:schemeClr val="lt1"/>
              </a:buClr>
              <a:buSzPts val="1800"/>
              <a:buNone/>
              <a:defRPr sz="3600" b="1"/>
            </a:lvl1pPr>
            <a:lvl2pPr marL="1828800" lvl="1" indent="-457200" algn="l">
              <a:lnSpc>
                <a:spcPct val="90000"/>
              </a:lnSpc>
              <a:spcBef>
                <a:spcPts val="800"/>
              </a:spcBef>
              <a:spcAft>
                <a:spcPts val="0"/>
              </a:spcAft>
              <a:buClr>
                <a:schemeClr val="lt1"/>
              </a:buClr>
              <a:buSzPts val="1500"/>
              <a:buNone/>
              <a:defRPr sz="3000" b="1"/>
            </a:lvl2pPr>
            <a:lvl3pPr marL="2743200" lvl="2" indent="-457200" algn="l">
              <a:lnSpc>
                <a:spcPct val="90000"/>
              </a:lnSpc>
              <a:spcBef>
                <a:spcPts val="800"/>
              </a:spcBef>
              <a:spcAft>
                <a:spcPts val="0"/>
              </a:spcAft>
              <a:buClr>
                <a:schemeClr val="lt1"/>
              </a:buClr>
              <a:buSzPts val="1400"/>
              <a:buNone/>
              <a:defRPr sz="2800" b="1"/>
            </a:lvl3pPr>
            <a:lvl4pPr marL="3657600" lvl="3" indent="-457200" algn="l">
              <a:lnSpc>
                <a:spcPct val="90000"/>
              </a:lnSpc>
              <a:spcBef>
                <a:spcPts val="800"/>
              </a:spcBef>
              <a:spcAft>
                <a:spcPts val="0"/>
              </a:spcAft>
              <a:buClr>
                <a:schemeClr val="lt1"/>
              </a:buClr>
              <a:buSzPts val="1200"/>
              <a:buNone/>
              <a:defRPr sz="2400" b="1"/>
            </a:lvl4pPr>
            <a:lvl5pPr marL="4572000" lvl="4" indent="-457200" algn="l">
              <a:lnSpc>
                <a:spcPct val="90000"/>
              </a:lnSpc>
              <a:spcBef>
                <a:spcPts val="800"/>
              </a:spcBef>
              <a:spcAft>
                <a:spcPts val="0"/>
              </a:spcAft>
              <a:buClr>
                <a:schemeClr val="lt1"/>
              </a:buClr>
              <a:buSzPts val="1200"/>
              <a:buNone/>
              <a:defRPr sz="2400" b="1"/>
            </a:lvl5pPr>
            <a:lvl6pPr marL="5486400" lvl="5" indent="-457200" algn="l">
              <a:lnSpc>
                <a:spcPct val="90000"/>
              </a:lnSpc>
              <a:spcBef>
                <a:spcPts val="800"/>
              </a:spcBef>
              <a:spcAft>
                <a:spcPts val="0"/>
              </a:spcAft>
              <a:buClr>
                <a:schemeClr val="lt1"/>
              </a:buClr>
              <a:buSzPts val="1200"/>
              <a:buNone/>
              <a:defRPr sz="2400" b="1"/>
            </a:lvl6pPr>
            <a:lvl7pPr marL="6400800" lvl="6" indent="-457200" algn="l">
              <a:lnSpc>
                <a:spcPct val="90000"/>
              </a:lnSpc>
              <a:spcBef>
                <a:spcPts val="800"/>
              </a:spcBef>
              <a:spcAft>
                <a:spcPts val="0"/>
              </a:spcAft>
              <a:buClr>
                <a:schemeClr val="lt1"/>
              </a:buClr>
              <a:buSzPts val="1200"/>
              <a:buNone/>
              <a:defRPr sz="2400" b="1"/>
            </a:lvl7pPr>
            <a:lvl8pPr marL="7315200" lvl="7" indent="-457200" algn="l">
              <a:lnSpc>
                <a:spcPct val="90000"/>
              </a:lnSpc>
              <a:spcBef>
                <a:spcPts val="800"/>
              </a:spcBef>
              <a:spcAft>
                <a:spcPts val="0"/>
              </a:spcAft>
              <a:buClr>
                <a:schemeClr val="lt1"/>
              </a:buClr>
              <a:buSzPts val="1200"/>
              <a:buNone/>
              <a:defRPr sz="2400" b="1"/>
            </a:lvl8pPr>
            <a:lvl9pPr marL="8229600" lvl="8" indent="-457200" algn="l">
              <a:lnSpc>
                <a:spcPct val="90000"/>
              </a:lnSpc>
              <a:spcBef>
                <a:spcPts val="800"/>
              </a:spcBef>
              <a:spcAft>
                <a:spcPts val="0"/>
              </a:spcAft>
              <a:buClr>
                <a:schemeClr val="lt1"/>
              </a:buClr>
              <a:buSzPts val="1200"/>
              <a:buNone/>
              <a:defRPr sz="2400" b="1"/>
            </a:lvl9pPr>
          </a:lstStyle>
          <a:p>
            <a:endParaRPr/>
          </a:p>
        </p:txBody>
      </p:sp>
      <p:sp>
        <p:nvSpPr>
          <p:cNvPr id="281" name="Google Shape;281;p53"/>
          <p:cNvSpPr txBox="1">
            <a:spLocks noGrp="1"/>
          </p:cNvSpPr>
          <p:nvPr>
            <p:ph type="body" idx="4"/>
          </p:nvPr>
        </p:nvSpPr>
        <p:spPr>
          <a:xfrm>
            <a:off x="9258301" y="3757613"/>
            <a:ext cx="7774782" cy="5526882"/>
          </a:xfrm>
          <a:prstGeom prst="rect">
            <a:avLst/>
          </a:prstGeom>
          <a:noFill/>
          <a:ln>
            <a:noFill/>
          </a:ln>
        </p:spPr>
        <p:txBody>
          <a:bodyPr spcFirstLastPara="1" wrap="square" lIns="45725" tIns="22850" rIns="45725" bIns="22850" anchor="t" anchorCtr="0">
            <a:normAutofit/>
          </a:bodyPr>
          <a:lstStyle>
            <a:lvl1pPr marL="914400" lvl="0" indent="-571500" algn="l">
              <a:lnSpc>
                <a:spcPct val="90000"/>
              </a:lnSpc>
              <a:spcBef>
                <a:spcPts val="1600"/>
              </a:spcBef>
              <a:spcAft>
                <a:spcPts val="0"/>
              </a:spcAft>
              <a:buClr>
                <a:schemeClr val="lt1"/>
              </a:buClr>
              <a:buSzPts val="900"/>
              <a:buChar char="•"/>
              <a:defRPr/>
            </a:lvl1pPr>
            <a:lvl2pPr marL="1828800" lvl="1" indent="-571500" algn="l">
              <a:lnSpc>
                <a:spcPct val="90000"/>
              </a:lnSpc>
              <a:spcBef>
                <a:spcPts val="800"/>
              </a:spcBef>
              <a:spcAft>
                <a:spcPts val="0"/>
              </a:spcAft>
              <a:buClr>
                <a:schemeClr val="lt1"/>
              </a:buClr>
              <a:buSzPts val="900"/>
              <a:buChar char="•"/>
              <a:defRPr/>
            </a:lvl2pPr>
            <a:lvl3pPr marL="2743200" lvl="2" indent="-571500" algn="l">
              <a:lnSpc>
                <a:spcPct val="90000"/>
              </a:lnSpc>
              <a:spcBef>
                <a:spcPts val="800"/>
              </a:spcBef>
              <a:spcAft>
                <a:spcPts val="0"/>
              </a:spcAft>
              <a:buClr>
                <a:schemeClr val="lt1"/>
              </a:buClr>
              <a:buSzPts val="900"/>
              <a:buChar char="•"/>
              <a:defRPr/>
            </a:lvl3pPr>
            <a:lvl4pPr marL="3657600" lvl="3" indent="-571500" algn="l">
              <a:lnSpc>
                <a:spcPct val="90000"/>
              </a:lnSpc>
              <a:spcBef>
                <a:spcPts val="800"/>
              </a:spcBef>
              <a:spcAft>
                <a:spcPts val="0"/>
              </a:spcAft>
              <a:buClr>
                <a:schemeClr val="lt1"/>
              </a:buClr>
              <a:buSzPts val="900"/>
              <a:buChar char="•"/>
              <a:defRPr/>
            </a:lvl4pPr>
            <a:lvl5pPr marL="4572000" lvl="4" indent="-571500" algn="l">
              <a:lnSpc>
                <a:spcPct val="90000"/>
              </a:lnSpc>
              <a:spcBef>
                <a:spcPts val="800"/>
              </a:spcBef>
              <a:spcAft>
                <a:spcPts val="0"/>
              </a:spcAft>
              <a:buClr>
                <a:schemeClr val="lt1"/>
              </a:buClr>
              <a:buSzPts val="900"/>
              <a:buChar char="•"/>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282" name="Google Shape;282;p53"/>
          <p:cNvSpPr txBox="1">
            <a:spLocks noGrp="1"/>
          </p:cNvSpPr>
          <p:nvPr>
            <p:ph type="dt" idx="10"/>
          </p:nvPr>
        </p:nvSpPr>
        <p:spPr>
          <a:xfrm>
            <a:off x="1257300" y="9534526"/>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83" name="Google Shape;283;p53"/>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84" name="Google Shape;284;p53"/>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2198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3" name="Google Shape;53;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4" name="Google Shape;54;p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5" name="Google Shape;55;p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6" name="Google Shape;56;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5"/>
        <p:cNvGrpSpPr/>
        <p:nvPr/>
      </p:nvGrpSpPr>
      <p:grpSpPr>
        <a:xfrm>
          <a:off x="0" y="0"/>
          <a:ext cx="0" cy="0"/>
          <a:chOff x="0" y="0"/>
          <a:chExt cx="0" cy="0"/>
        </a:xfrm>
      </p:grpSpPr>
      <p:sp>
        <p:nvSpPr>
          <p:cNvPr id="286" name="Google Shape;286;p54"/>
          <p:cNvSpPr txBox="1">
            <a:spLocks noGrp="1"/>
          </p:cNvSpPr>
          <p:nvPr>
            <p:ph type="title"/>
          </p:nvPr>
        </p:nvSpPr>
        <p:spPr>
          <a:xfrm>
            <a:off x="1259684" y="685800"/>
            <a:ext cx="5898356" cy="2400300"/>
          </a:xfrm>
          <a:prstGeom prst="rect">
            <a:avLst/>
          </a:prstGeom>
          <a:noFill/>
          <a:ln>
            <a:noFill/>
          </a:ln>
        </p:spPr>
        <p:txBody>
          <a:bodyPr spcFirstLastPara="1" wrap="square" lIns="45725" tIns="22850" rIns="45725" bIns="22850" anchor="b" anchorCtr="0">
            <a:normAutofit/>
          </a:bodyPr>
          <a:lstStyle>
            <a:lvl1pPr lvl="0" algn="l">
              <a:lnSpc>
                <a:spcPct val="90000"/>
              </a:lnSpc>
              <a:spcBef>
                <a:spcPts val="0"/>
              </a:spcBef>
              <a:spcAft>
                <a:spcPts val="0"/>
              </a:spcAft>
              <a:buClr>
                <a:schemeClr val="lt1"/>
              </a:buClr>
              <a:buSzPts val="2400"/>
              <a:buFont typeface="Calibri"/>
              <a:buNone/>
              <a:defRPr sz="48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87" name="Google Shape;287;p54"/>
          <p:cNvSpPr txBox="1">
            <a:spLocks noGrp="1"/>
          </p:cNvSpPr>
          <p:nvPr>
            <p:ph type="body" idx="1"/>
          </p:nvPr>
        </p:nvSpPr>
        <p:spPr>
          <a:xfrm>
            <a:off x="7774782" y="1481139"/>
            <a:ext cx="9258300" cy="7310438"/>
          </a:xfrm>
          <a:prstGeom prst="rect">
            <a:avLst/>
          </a:prstGeom>
          <a:noFill/>
          <a:ln>
            <a:noFill/>
          </a:ln>
        </p:spPr>
        <p:txBody>
          <a:bodyPr spcFirstLastPara="1" wrap="square" lIns="45725" tIns="22850" rIns="45725" bIns="22850" anchor="t" anchorCtr="0">
            <a:normAutofit/>
          </a:bodyPr>
          <a:lstStyle>
            <a:lvl1pPr marL="914400" lvl="0" indent="-762000" algn="l">
              <a:lnSpc>
                <a:spcPct val="90000"/>
              </a:lnSpc>
              <a:spcBef>
                <a:spcPts val="1600"/>
              </a:spcBef>
              <a:spcAft>
                <a:spcPts val="0"/>
              </a:spcAft>
              <a:buClr>
                <a:schemeClr val="lt1"/>
              </a:buClr>
              <a:buSzPts val="2400"/>
              <a:buChar char="•"/>
              <a:defRPr sz="4800"/>
            </a:lvl1pPr>
            <a:lvl2pPr marL="1828800" lvl="1" indent="-723900" algn="l">
              <a:lnSpc>
                <a:spcPct val="90000"/>
              </a:lnSpc>
              <a:spcBef>
                <a:spcPts val="800"/>
              </a:spcBef>
              <a:spcAft>
                <a:spcPts val="0"/>
              </a:spcAft>
              <a:buClr>
                <a:schemeClr val="lt1"/>
              </a:buClr>
              <a:buSzPts val="2100"/>
              <a:buChar char="•"/>
              <a:defRPr sz="4200"/>
            </a:lvl2pPr>
            <a:lvl3pPr marL="2743200" lvl="2" indent="-685800" algn="l">
              <a:lnSpc>
                <a:spcPct val="90000"/>
              </a:lnSpc>
              <a:spcBef>
                <a:spcPts val="800"/>
              </a:spcBef>
              <a:spcAft>
                <a:spcPts val="0"/>
              </a:spcAft>
              <a:buClr>
                <a:schemeClr val="lt1"/>
              </a:buClr>
              <a:buSzPts val="1800"/>
              <a:buChar char="•"/>
              <a:defRPr sz="3600"/>
            </a:lvl3pPr>
            <a:lvl4pPr marL="3657600" lvl="3" indent="-647700" algn="l">
              <a:lnSpc>
                <a:spcPct val="90000"/>
              </a:lnSpc>
              <a:spcBef>
                <a:spcPts val="800"/>
              </a:spcBef>
              <a:spcAft>
                <a:spcPts val="0"/>
              </a:spcAft>
              <a:buClr>
                <a:schemeClr val="lt1"/>
              </a:buClr>
              <a:buSzPts val="1500"/>
              <a:buChar char="•"/>
              <a:defRPr sz="3000"/>
            </a:lvl4pPr>
            <a:lvl5pPr marL="4572000" lvl="4" indent="-647700" algn="l">
              <a:lnSpc>
                <a:spcPct val="90000"/>
              </a:lnSpc>
              <a:spcBef>
                <a:spcPts val="800"/>
              </a:spcBef>
              <a:spcAft>
                <a:spcPts val="0"/>
              </a:spcAft>
              <a:buClr>
                <a:schemeClr val="lt1"/>
              </a:buClr>
              <a:buSzPts val="1500"/>
              <a:buChar char="•"/>
              <a:defRPr sz="3000"/>
            </a:lvl5pPr>
            <a:lvl6pPr marL="5486400" lvl="5" indent="-647700" algn="l">
              <a:lnSpc>
                <a:spcPct val="90000"/>
              </a:lnSpc>
              <a:spcBef>
                <a:spcPts val="800"/>
              </a:spcBef>
              <a:spcAft>
                <a:spcPts val="0"/>
              </a:spcAft>
              <a:buClr>
                <a:schemeClr val="lt1"/>
              </a:buClr>
              <a:buSzPts val="1500"/>
              <a:buChar char="•"/>
              <a:defRPr sz="3000"/>
            </a:lvl6pPr>
            <a:lvl7pPr marL="6400800" lvl="6" indent="-647700" algn="l">
              <a:lnSpc>
                <a:spcPct val="90000"/>
              </a:lnSpc>
              <a:spcBef>
                <a:spcPts val="800"/>
              </a:spcBef>
              <a:spcAft>
                <a:spcPts val="0"/>
              </a:spcAft>
              <a:buClr>
                <a:schemeClr val="lt1"/>
              </a:buClr>
              <a:buSzPts val="1500"/>
              <a:buChar char="•"/>
              <a:defRPr sz="3000"/>
            </a:lvl7pPr>
            <a:lvl8pPr marL="7315200" lvl="7" indent="-647700" algn="l">
              <a:lnSpc>
                <a:spcPct val="90000"/>
              </a:lnSpc>
              <a:spcBef>
                <a:spcPts val="800"/>
              </a:spcBef>
              <a:spcAft>
                <a:spcPts val="0"/>
              </a:spcAft>
              <a:buClr>
                <a:schemeClr val="lt1"/>
              </a:buClr>
              <a:buSzPts val="1500"/>
              <a:buChar char="•"/>
              <a:defRPr sz="3000"/>
            </a:lvl8pPr>
            <a:lvl9pPr marL="8229600" lvl="8" indent="-647700" algn="l">
              <a:lnSpc>
                <a:spcPct val="90000"/>
              </a:lnSpc>
              <a:spcBef>
                <a:spcPts val="800"/>
              </a:spcBef>
              <a:spcAft>
                <a:spcPts val="0"/>
              </a:spcAft>
              <a:buClr>
                <a:schemeClr val="lt1"/>
              </a:buClr>
              <a:buSzPts val="1500"/>
              <a:buChar char="•"/>
              <a:defRPr sz="3000"/>
            </a:lvl9pPr>
          </a:lstStyle>
          <a:p>
            <a:endParaRPr/>
          </a:p>
        </p:txBody>
      </p:sp>
      <p:sp>
        <p:nvSpPr>
          <p:cNvPr id="288" name="Google Shape;288;p54"/>
          <p:cNvSpPr txBox="1">
            <a:spLocks noGrp="1"/>
          </p:cNvSpPr>
          <p:nvPr>
            <p:ph type="body" idx="2"/>
          </p:nvPr>
        </p:nvSpPr>
        <p:spPr>
          <a:xfrm>
            <a:off x="1259684" y="3086101"/>
            <a:ext cx="5898356" cy="5717382"/>
          </a:xfrm>
          <a:prstGeom prst="rect">
            <a:avLst/>
          </a:prstGeom>
          <a:noFill/>
          <a:ln>
            <a:noFill/>
          </a:ln>
        </p:spPr>
        <p:txBody>
          <a:bodyPr spcFirstLastPara="1" wrap="square" lIns="45725" tIns="22850" rIns="45725" bIns="22850" anchor="t" anchorCtr="0">
            <a:normAutofit/>
          </a:bodyPr>
          <a:lstStyle>
            <a:lvl1pPr marL="914400" lvl="0" indent="-457200" algn="l">
              <a:lnSpc>
                <a:spcPct val="90000"/>
              </a:lnSpc>
              <a:spcBef>
                <a:spcPts val="1600"/>
              </a:spcBef>
              <a:spcAft>
                <a:spcPts val="0"/>
              </a:spcAft>
              <a:buClr>
                <a:schemeClr val="lt1"/>
              </a:buClr>
              <a:buSzPts val="1200"/>
              <a:buNone/>
              <a:defRPr sz="2400"/>
            </a:lvl1pPr>
            <a:lvl2pPr marL="1828800" lvl="1" indent="-457200" algn="l">
              <a:lnSpc>
                <a:spcPct val="90000"/>
              </a:lnSpc>
              <a:spcBef>
                <a:spcPts val="800"/>
              </a:spcBef>
              <a:spcAft>
                <a:spcPts val="0"/>
              </a:spcAft>
              <a:buClr>
                <a:schemeClr val="lt1"/>
              </a:buClr>
              <a:buSzPts val="1100"/>
              <a:buNone/>
              <a:defRPr sz="2200"/>
            </a:lvl2pPr>
            <a:lvl3pPr marL="2743200" lvl="2" indent="-457200" algn="l">
              <a:lnSpc>
                <a:spcPct val="90000"/>
              </a:lnSpc>
              <a:spcBef>
                <a:spcPts val="800"/>
              </a:spcBef>
              <a:spcAft>
                <a:spcPts val="0"/>
              </a:spcAft>
              <a:buClr>
                <a:schemeClr val="lt1"/>
              </a:buClr>
              <a:buSzPts val="900"/>
              <a:buNone/>
              <a:defRPr sz="1800"/>
            </a:lvl3pPr>
            <a:lvl4pPr marL="3657600" lvl="3" indent="-457200" algn="l">
              <a:lnSpc>
                <a:spcPct val="90000"/>
              </a:lnSpc>
              <a:spcBef>
                <a:spcPts val="800"/>
              </a:spcBef>
              <a:spcAft>
                <a:spcPts val="0"/>
              </a:spcAft>
              <a:buClr>
                <a:schemeClr val="lt1"/>
              </a:buClr>
              <a:buSzPts val="800"/>
              <a:buNone/>
              <a:defRPr sz="1600"/>
            </a:lvl4pPr>
            <a:lvl5pPr marL="4572000" lvl="4" indent="-457200" algn="l">
              <a:lnSpc>
                <a:spcPct val="90000"/>
              </a:lnSpc>
              <a:spcBef>
                <a:spcPts val="800"/>
              </a:spcBef>
              <a:spcAft>
                <a:spcPts val="0"/>
              </a:spcAft>
              <a:buClr>
                <a:schemeClr val="lt1"/>
              </a:buClr>
              <a:buSzPts val="800"/>
              <a:buNone/>
              <a:defRPr sz="1600"/>
            </a:lvl5pPr>
            <a:lvl6pPr marL="5486400" lvl="5" indent="-457200" algn="l">
              <a:lnSpc>
                <a:spcPct val="90000"/>
              </a:lnSpc>
              <a:spcBef>
                <a:spcPts val="800"/>
              </a:spcBef>
              <a:spcAft>
                <a:spcPts val="0"/>
              </a:spcAft>
              <a:buClr>
                <a:schemeClr val="lt1"/>
              </a:buClr>
              <a:buSzPts val="800"/>
              <a:buNone/>
              <a:defRPr sz="1600"/>
            </a:lvl6pPr>
            <a:lvl7pPr marL="6400800" lvl="6" indent="-457200" algn="l">
              <a:lnSpc>
                <a:spcPct val="90000"/>
              </a:lnSpc>
              <a:spcBef>
                <a:spcPts val="800"/>
              </a:spcBef>
              <a:spcAft>
                <a:spcPts val="0"/>
              </a:spcAft>
              <a:buClr>
                <a:schemeClr val="lt1"/>
              </a:buClr>
              <a:buSzPts val="800"/>
              <a:buNone/>
              <a:defRPr sz="1600"/>
            </a:lvl7pPr>
            <a:lvl8pPr marL="7315200" lvl="7" indent="-457200" algn="l">
              <a:lnSpc>
                <a:spcPct val="90000"/>
              </a:lnSpc>
              <a:spcBef>
                <a:spcPts val="800"/>
              </a:spcBef>
              <a:spcAft>
                <a:spcPts val="0"/>
              </a:spcAft>
              <a:buClr>
                <a:schemeClr val="lt1"/>
              </a:buClr>
              <a:buSzPts val="800"/>
              <a:buNone/>
              <a:defRPr sz="1600"/>
            </a:lvl8pPr>
            <a:lvl9pPr marL="8229600" lvl="8" indent="-457200" algn="l">
              <a:lnSpc>
                <a:spcPct val="90000"/>
              </a:lnSpc>
              <a:spcBef>
                <a:spcPts val="800"/>
              </a:spcBef>
              <a:spcAft>
                <a:spcPts val="0"/>
              </a:spcAft>
              <a:buClr>
                <a:schemeClr val="lt1"/>
              </a:buClr>
              <a:buSzPts val="800"/>
              <a:buNone/>
              <a:defRPr sz="1600"/>
            </a:lvl9pPr>
          </a:lstStyle>
          <a:p>
            <a:endParaRPr/>
          </a:p>
        </p:txBody>
      </p:sp>
      <p:sp>
        <p:nvSpPr>
          <p:cNvPr id="289" name="Google Shape;289;p54"/>
          <p:cNvSpPr txBox="1">
            <a:spLocks noGrp="1"/>
          </p:cNvSpPr>
          <p:nvPr>
            <p:ph type="dt" idx="10"/>
          </p:nvPr>
        </p:nvSpPr>
        <p:spPr>
          <a:xfrm>
            <a:off x="1257300" y="9534526"/>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0" name="Google Shape;290;p54"/>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1" name="Google Shape;291;p54"/>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59535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92"/>
        <p:cNvGrpSpPr/>
        <p:nvPr/>
      </p:nvGrpSpPr>
      <p:grpSpPr>
        <a:xfrm>
          <a:off x="0" y="0"/>
          <a:ext cx="0" cy="0"/>
          <a:chOff x="0" y="0"/>
          <a:chExt cx="0" cy="0"/>
        </a:xfrm>
      </p:grpSpPr>
      <p:sp>
        <p:nvSpPr>
          <p:cNvPr id="293" name="Google Shape;293;p55"/>
          <p:cNvSpPr txBox="1">
            <a:spLocks noGrp="1"/>
          </p:cNvSpPr>
          <p:nvPr>
            <p:ph type="title"/>
          </p:nvPr>
        </p:nvSpPr>
        <p:spPr>
          <a:xfrm>
            <a:off x="1257300" y="547689"/>
            <a:ext cx="15773400" cy="1988346"/>
          </a:xfrm>
          <a:prstGeom prst="rect">
            <a:avLst/>
          </a:prstGeom>
          <a:noFill/>
          <a:ln>
            <a:noFill/>
          </a:ln>
        </p:spPr>
        <p:txBody>
          <a:bodyPr spcFirstLastPara="1" wrap="square" lIns="45725" tIns="22850" rIns="45725" bIns="22850" anchor="ctr" anchorCtr="0">
            <a:normAutofit/>
          </a:bodyPr>
          <a:lstStyle>
            <a:lvl1pPr lvl="0" algn="l">
              <a:lnSpc>
                <a:spcPct val="90000"/>
              </a:lnSpc>
              <a:spcBef>
                <a:spcPts val="0"/>
              </a:spcBef>
              <a:spcAft>
                <a:spcPts val="0"/>
              </a:spcAft>
              <a:buClr>
                <a:schemeClr val="lt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4" name="Google Shape;294;p55"/>
          <p:cNvSpPr txBox="1">
            <a:spLocks noGrp="1"/>
          </p:cNvSpPr>
          <p:nvPr>
            <p:ph type="body" idx="1"/>
          </p:nvPr>
        </p:nvSpPr>
        <p:spPr>
          <a:xfrm rot="5400000">
            <a:off x="5880499" y="-1884758"/>
            <a:ext cx="6527006" cy="15773400"/>
          </a:xfrm>
          <a:prstGeom prst="rect">
            <a:avLst/>
          </a:prstGeom>
          <a:noFill/>
          <a:ln>
            <a:noFill/>
          </a:ln>
        </p:spPr>
        <p:txBody>
          <a:bodyPr spcFirstLastPara="1" wrap="square" lIns="45725" tIns="22850" rIns="45725" bIns="22850" anchor="t" anchorCtr="0">
            <a:normAutofit/>
          </a:bodyPr>
          <a:lstStyle>
            <a:lvl1pPr marL="914400" lvl="0" indent="-571500" algn="l">
              <a:lnSpc>
                <a:spcPct val="90000"/>
              </a:lnSpc>
              <a:spcBef>
                <a:spcPts val="1600"/>
              </a:spcBef>
              <a:spcAft>
                <a:spcPts val="0"/>
              </a:spcAft>
              <a:buClr>
                <a:schemeClr val="lt1"/>
              </a:buClr>
              <a:buSzPts val="900"/>
              <a:buChar char="•"/>
              <a:defRPr/>
            </a:lvl1pPr>
            <a:lvl2pPr marL="1828800" lvl="1" indent="-571500" algn="l">
              <a:lnSpc>
                <a:spcPct val="90000"/>
              </a:lnSpc>
              <a:spcBef>
                <a:spcPts val="800"/>
              </a:spcBef>
              <a:spcAft>
                <a:spcPts val="0"/>
              </a:spcAft>
              <a:buClr>
                <a:schemeClr val="lt1"/>
              </a:buClr>
              <a:buSzPts val="900"/>
              <a:buChar char="•"/>
              <a:defRPr/>
            </a:lvl2pPr>
            <a:lvl3pPr marL="2743200" lvl="2" indent="-571500" algn="l">
              <a:lnSpc>
                <a:spcPct val="90000"/>
              </a:lnSpc>
              <a:spcBef>
                <a:spcPts val="800"/>
              </a:spcBef>
              <a:spcAft>
                <a:spcPts val="0"/>
              </a:spcAft>
              <a:buClr>
                <a:schemeClr val="lt1"/>
              </a:buClr>
              <a:buSzPts val="900"/>
              <a:buChar char="•"/>
              <a:defRPr/>
            </a:lvl3pPr>
            <a:lvl4pPr marL="3657600" lvl="3" indent="-571500" algn="l">
              <a:lnSpc>
                <a:spcPct val="90000"/>
              </a:lnSpc>
              <a:spcBef>
                <a:spcPts val="800"/>
              </a:spcBef>
              <a:spcAft>
                <a:spcPts val="0"/>
              </a:spcAft>
              <a:buClr>
                <a:schemeClr val="lt1"/>
              </a:buClr>
              <a:buSzPts val="900"/>
              <a:buChar char="•"/>
              <a:defRPr/>
            </a:lvl4pPr>
            <a:lvl5pPr marL="4572000" lvl="4" indent="-571500" algn="l">
              <a:lnSpc>
                <a:spcPct val="90000"/>
              </a:lnSpc>
              <a:spcBef>
                <a:spcPts val="800"/>
              </a:spcBef>
              <a:spcAft>
                <a:spcPts val="0"/>
              </a:spcAft>
              <a:buClr>
                <a:schemeClr val="lt1"/>
              </a:buClr>
              <a:buSzPts val="900"/>
              <a:buChar char="•"/>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295" name="Google Shape;295;p55"/>
          <p:cNvSpPr txBox="1">
            <a:spLocks noGrp="1"/>
          </p:cNvSpPr>
          <p:nvPr>
            <p:ph type="dt" idx="10"/>
          </p:nvPr>
        </p:nvSpPr>
        <p:spPr>
          <a:xfrm>
            <a:off x="1257300" y="9534526"/>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6" name="Google Shape;296;p55"/>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7" name="Google Shape;297;p55"/>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6349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98"/>
        <p:cNvGrpSpPr/>
        <p:nvPr/>
      </p:nvGrpSpPr>
      <p:grpSpPr>
        <a:xfrm>
          <a:off x="0" y="0"/>
          <a:ext cx="0" cy="0"/>
          <a:chOff x="0" y="0"/>
          <a:chExt cx="0" cy="0"/>
        </a:xfrm>
      </p:grpSpPr>
      <p:sp>
        <p:nvSpPr>
          <p:cNvPr id="299" name="Google Shape;299;p56"/>
          <p:cNvSpPr txBox="1">
            <a:spLocks noGrp="1"/>
          </p:cNvSpPr>
          <p:nvPr>
            <p:ph type="title"/>
          </p:nvPr>
        </p:nvSpPr>
        <p:spPr>
          <a:xfrm rot="5400000">
            <a:off x="10700149" y="2934893"/>
            <a:ext cx="8717758" cy="3943350"/>
          </a:xfrm>
          <a:prstGeom prst="rect">
            <a:avLst/>
          </a:prstGeom>
          <a:noFill/>
          <a:ln>
            <a:noFill/>
          </a:ln>
        </p:spPr>
        <p:txBody>
          <a:bodyPr spcFirstLastPara="1" wrap="square" lIns="45725" tIns="22850" rIns="45725" bIns="22850" anchor="ctr" anchorCtr="0">
            <a:normAutofit/>
          </a:bodyPr>
          <a:lstStyle>
            <a:lvl1pPr lvl="0" algn="l">
              <a:lnSpc>
                <a:spcPct val="90000"/>
              </a:lnSpc>
              <a:spcBef>
                <a:spcPts val="0"/>
              </a:spcBef>
              <a:spcAft>
                <a:spcPts val="0"/>
              </a:spcAft>
              <a:buClr>
                <a:schemeClr val="lt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00" name="Google Shape;300;p56"/>
          <p:cNvSpPr txBox="1">
            <a:spLocks noGrp="1"/>
          </p:cNvSpPr>
          <p:nvPr>
            <p:ph type="body" idx="1"/>
          </p:nvPr>
        </p:nvSpPr>
        <p:spPr>
          <a:xfrm rot="5400000">
            <a:off x="2699147" y="-894157"/>
            <a:ext cx="8717758" cy="11601450"/>
          </a:xfrm>
          <a:prstGeom prst="rect">
            <a:avLst/>
          </a:prstGeom>
          <a:noFill/>
          <a:ln>
            <a:noFill/>
          </a:ln>
        </p:spPr>
        <p:txBody>
          <a:bodyPr spcFirstLastPara="1" wrap="square" lIns="45725" tIns="22850" rIns="45725" bIns="22850" anchor="t" anchorCtr="0">
            <a:normAutofit/>
          </a:bodyPr>
          <a:lstStyle>
            <a:lvl1pPr marL="914400" lvl="0" indent="-571500" algn="l">
              <a:lnSpc>
                <a:spcPct val="90000"/>
              </a:lnSpc>
              <a:spcBef>
                <a:spcPts val="1600"/>
              </a:spcBef>
              <a:spcAft>
                <a:spcPts val="0"/>
              </a:spcAft>
              <a:buClr>
                <a:schemeClr val="lt1"/>
              </a:buClr>
              <a:buSzPts val="900"/>
              <a:buChar char="•"/>
              <a:defRPr/>
            </a:lvl1pPr>
            <a:lvl2pPr marL="1828800" lvl="1" indent="-571500" algn="l">
              <a:lnSpc>
                <a:spcPct val="90000"/>
              </a:lnSpc>
              <a:spcBef>
                <a:spcPts val="800"/>
              </a:spcBef>
              <a:spcAft>
                <a:spcPts val="0"/>
              </a:spcAft>
              <a:buClr>
                <a:schemeClr val="lt1"/>
              </a:buClr>
              <a:buSzPts val="900"/>
              <a:buChar char="•"/>
              <a:defRPr/>
            </a:lvl2pPr>
            <a:lvl3pPr marL="2743200" lvl="2" indent="-571500" algn="l">
              <a:lnSpc>
                <a:spcPct val="90000"/>
              </a:lnSpc>
              <a:spcBef>
                <a:spcPts val="800"/>
              </a:spcBef>
              <a:spcAft>
                <a:spcPts val="0"/>
              </a:spcAft>
              <a:buClr>
                <a:schemeClr val="lt1"/>
              </a:buClr>
              <a:buSzPts val="900"/>
              <a:buChar char="•"/>
              <a:defRPr/>
            </a:lvl3pPr>
            <a:lvl4pPr marL="3657600" lvl="3" indent="-571500" algn="l">
              <a:lnSpc>
                <a:spcPct val="90000"/>
              </a:lnSpc>
              <a:spcBef>
                <a:spcPts val="800"/>
              </a:spcBef>
              <a:spcAft>
                <a:spcPts val="0"/>
              </a:spcAft>
              <a:buClr>
                <a:schemeClr val="lt1"/>
              </a:buClr>
              <a:buSzPts val="900"/>
              <a:buChar char="•"/>
              <a:defRPr/>
            </a:lvl4pPr>
            <a:lvl5pPr marL="4572000" lvl="4" indent="-571500" algn="l">
              <a:lnSpc>
                <a:spcPct val="90000"/>
              </a:lnSpc>
              <a:spcBef>
                <a:spcPts val="800"/>
              </a:spcBef>
              <a:spcAft>
                <a:spcPts val="0"/>
              </a:spcAft>
              <a:buClr>
                <a:schemeClr val="lt1"/>
              </a:buClr>
              <a:buSzPts val="900"/>
              <a:buChar char="•"/>
              <a:defRPr/>
            </a:lvl5pPr>
            <a:lvl6pPr marL="5486400" lvl="5" indent="-571500" algn="l">
              <a:lnSpc>
                <a:spcPct val="90000"/>
              </a:lnSpc>
              <a:spcBef>
                <a:spcPts val="800"/>
              </a:spcBef>
              <a:spcAft>
                <a:spcPts val="0"/>
              </a:spcAft>
              <a:buClr>
                <a:schemeClr val="lt1"/>
              </a:buClr>
              <a:buSzPts val="900"/>
              <a:buChar char="•"/>
              <a:defRPr/>
            </a:lvl6pPr>
            <a:lvl7pPr marL="6400800" lvl="6" indent="-571500" algn="l">
              <a:lnSpc>
                <a:spcPct val="90000"/>
              </a:lnSpc>
              <a:spcBef>
                <a:spcPts val="800"/>
              </a:spcBef>
              <a:spcAft>
                <a:spcPts val="0"/>
              </a:spcAft>
              <a:buClr>
                <a:schemeClr val="lt1"/>
              </a:buClr>
              <a:buSzPts val="900"/>
              <a:buChar char="•"/>
              <a:defRPr/>
            </a:lvl7pPr>
            <a:lvl8pPr marL="7315200" lvl="7" indent="-571500" algn="l">
              <a:lnSpc>
                <a:spcPct val="90000"/>
              </a:lnSpc>
              <a:spcBef>
                <a:spcPts val="800"/>
              </a:spcBef>
              <a:spcAft>
                <a:spcPts val="0"/>
              </a:spcAft>
              <a:buClr>
                <a:schemeClr val="lt1"/>
              </a:buClr>
              <a:buSzPts val="900"/>
              <a:buChar char="•"/>
              <a:defRPr/>
            </a:lvl8pPr>
            <a:lvl9pPr marL="8229600" lvl="8" indent="-571500" algn="l">
              <a:lnSpc>
                <a:spcPct val="90000"/>
              </a:lnSpc>
              <a:spcBef>
                <a:spcPts val="800"/>
              </a:spcBef>
              <a:spcAft>
                <a:spcPts val="0"/>
              </a:spcAft>
              <a:buClr>
                <a:schemeClr val="lt1"/>
              </a:buClr>
              <a:buSzPts val="900"/>
              <a:buChar char="•"/>
              <a:defRPr/>
            </a:lvl9pPr>
          </a:lstStyle>
          <a:p>
            <a:endParaRPr/>
          </a:p>
        </p:txBody>
      </p:sp>
      <p:sp>
        <p:nvSpPr>
          <p:cNvPr id="301" name="Google Shape;301;p56"/>
          <p:cNvSpPr txBox="1">
            <a:spLocks noGrp="1"/>
          </p:cNvSpPr>
          <p:nvPr>
            <p:ph type="dt" idx="10"/>
          </p:nvPr>
        </p:nvSpPr>
        <p:spPr>
          <a:xfrm>
            <a:off x="1257300" y="9534526"/>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02" name="Google Shape;302;p56"/>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03" name="Google Shape;303;p56"/>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28163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
        <p:nvSpPr>
          <p:cNvPr id="201" name="Google Shape;201;p33"/>
          <p:cNvSpPr txBox="1">
            <a:spLocks noGrp="1"/>
          </p:cNvSpPr>
          <p:nvPr>
            <p:ph type="dt" idx="10"/>
          </p:nvPr>
        </p:nvSpPr>
        <p:spPr>
          <a:xfrm>
            <a:off x="1257300" y="9534526"/>
            <a:ext cx="4114800" cy="5478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02" name="Google Shape;202;p33"/>
          <p:cNvSpPr txBox="1">
            <a:spLocks noGrp="1"/>
          </p:cNvSpPr>
          <p:nvPr>
            <p:ph type="ftr" idx="11"/>
          </p:nvPr>
        </p:nvSpPr>
        <p:spPr>
          <a:xfrm>
            <a:off x="6057900" y="9534526"/>
            <a:ext cx="6172200" cy="5478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03" name="Google Shape;203;p33"/>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84514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Bullets &amp; Photo" type="tx">
  <p:cSld name="Title, Bullets &amp; Photo">
    <p:bg>
      <p:bgPr>
        <a:solidFill>
          <a:srgbClr val="FFFFFF"/>
        </a:solidFill>
        <a:effectLst/>
      </p:bgPr>
    </p:bg>
    <p:spTree>
      <p:nvGrpSpPr>
        <p:cNvPr id="1" name="Shape 204"/>
        <p:cNvGrpSpPr/>
        <p:nvPr/>
      </p:nvGrpSpPr>
      <p:grpSpPr>
        <a:xfrm>
          <a:off x="0" y="0"/>
          <a:ext cx="0" cy="0"/>
          <a:chOff x="0" y="0"/>
          <a:chExt cx="0" cy="0"/>
        </a:xfrm>
      </p:grpSpPr>
      <p:sp>
        <p:nvSpPr>
          <p:cNvPr id="205" name="Google Shape;205;p34"/>
          <p:cNvSpPr txBox="1">
            <a:spLocks noGrp="1"/>
          </p:cNvSpPr>
          <p:nvPr>
            <p:ph type="body" idx="1"/>
          </p:nvPr>
        </p:nvSpPr>
        <p:spPr>
          <a:xfrm>
            <a:off x="9867900" y="1389186"/>
            <a:ext cx="7692600" cy="982800"/>
          </a:xfrm>
          <a:prstGeom prst="rect">
            <a:avLst/>
          </a:prstGeom>
          <a:noFill/>
          <a:ln>
            <a:noFill/>
          </a:ln>
        </p:spPr>
        <p:txBody>
          <a:bodyPr spcFirstLastPara="1" wrap="square" lIns="45725" tIns="22850" rIns="45725" bIns="22850" anchor="ctr" anchorCtr="0">
            <a:normAutofit/>
          </a:bodyPr>
          <a:lstStyle>
            <a:lvl1pPr marL="914400" lvl="0" indent="-838200" algn="l" rtl="0">
              <a:lnSpc>
                <a:spcPct val="80000"/>
              </a:lnSpc>
              <a:spcBef>
                <a:spcPts val="1600"/>
              </a:spcBef>
              <a:spcAft>
                <a:spcPts val="0"/>
              </a:spcAft>
              <a:buClr>
                <a:schemeClr val="accent1"/>
              </a:buClr>
              <a:buSzPts val="3000"/>
              <a:buChar char="•"/>
              <a:defRPr sz="6000">
                <a:solidFill>
                  <a:schemeClr val="accent1"/>
                </a:solidFill>
                <a:latin typeface="Arial"/>
                <a:ea typeface="Arial"/>
                <a:cs typeface="Arial"/>
                <a:sym typeface="Arial"/>
              </a:defRPr>
            </a:lvl1pPr>
            <a:lvl2pPr marL="1828800" lvl="1" indent="-571500" algn="l" rtl="0">
              <a:lnSpc>
                <a:spcPct val="90000"/>
              </a:lnSpc>
              <a:spcBef>
                <a:spcPts val="800"/>
              </a:spcBef>
              <a:spcAft>
                <a:spcPts val="0"/>
              </a:spcAft>
              <a:buClr>
                <a:schemeClr val="lt1"/>
              </a:buClr>
              <a:buSzPts val="900"/>
              <a:buChar char="•"/>
              <a:defRPr/>
            </a:lvl2pPr>
            <a:lvl3pPr marL="2743200" lvl="2" indent="-571500" algn="l" rtl="0">
              <a:lnSpc>
                <a:spcPct val="90000"/>
              </a:lnSpc>
              <a:spcBef>
                <a:spcPts val="800"/>
              </a:spcBef>
              <a:spcAft>
                <a:spcPts val="0"/>
              </a:spcAft>
              <a:buClr>
                <a:schemeClr val="lt1"/>
              </a:buClr>
              <a:buSzPts val="900"/>
              <a:buChar char="•"/>
              <a:defRPr/>
            </a:lvl3pPr>
            <a:lvl4pPr marL="3657600" lvl="3" indent="-571500" algn="l" rtl="0">
              <a:lnSpc>
                <a:spcPct val="90000"/>
              </a:lnSpc>
              <a:spcBef>
                <a:spcPts val="800"/>
              </a:spcBef>
              <a:spcAft>
                <a:spcPts val="0"/>
              </a:spcAft>
              <a:buClr>
                <a:schemeClr val="lt1"/>
              </a:buClr>
              <a:buSzPts val="900"/>
              <a:buChar char="•"/>
              <a:defRPr/>
            </a:lvl4pPr>
            <a:lvl5pPr marL="4572000" lvl="4" indent="-571500" algn="l" rtl="0">
              <a:lnSpc>
                <a:spcPct val="90000"/>
              </a:lnSpc>
              <a:spcBef>
                <a:spcPts val="800"/>
              </a:spcBef>
              <a:spcAft>
                <a:spcPts val="0"/>
              </a:spcAft>
              <a:buClr>
                <a:schemeClr val="lt1"/>
              </a:buClr>
              <a:buSzPts val="900"/>
              <a:buChar char="•"/>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06" name="Google Shape;206;p34"/>
          <p:cNvSpPr>
            <a:spLocks noGrp="1"/>
          </p:cNvSpPr>
          <p:nvPr>
            <p:ph type="pic" idx="2"/>
          </p:nvPr>
        </p:nvSpPr>
        <p:spPr>
          <a:xfrm>
            <a:off x="2" y="-503838"/>
            <a:ext cx="9147600" cy="11294400"/>
          </a:xfrm>
          <a:prstGeom prst="rect">
            <a:avLst/>
          </a:prstGeom>
          <a:noFill/>
          <a:ln>
            <a:noFill/>
          </a:ln>
        </p:spPr>
      </p:sp>
      <p:sp>
        <p:nvSpPr>
          <p:cNvPr id="207" name="Google Shape;207;p34"/>
          <p:cNvSpPr txBox="1">
            <a:spLocks noGrp="1"/>
          </p:cNvSpPr>
          <p:nvPr>
            <p:ph type="title"/>
          </p:nvPr>
        </p:nvSpPr>
        <p:spPr>
          <a:xfrm>
            <a:off x="9867900" y="648608"/>
            <a:ext cx="7692600" cy="981000"/>
          </a:xfrm>
          <a:prstGeom prst="rect">
            <a:avLst/>
          </a:prstGeom>
          <a:noFill/>
          <a:ln>
            <a:noFill/>
          </a:ln>
        </p:spPr>
        <p:txBody>
          <a:bodyPr spcFirstLastPara="1" wrap="square" lIns="45725" tIns="22850" rIns="45725" bIns="22850" anchor="b" anchorCtr="0">
            <a:normAutofit/>
          </a:bodyPr>
          <a:lstStyle>
            <a:lvl1pPr lvl="0" algn="l" rtl="0">
              <a:lnSpc>
                <a:spcPct val="90000"/>
              </a:lnSpc>
              <a:spcBef>
                <a:spcPts val="0"/>
              </a:spcBef>
              <a:spcAft>
                <a:spcPts val="0"/>
              </a:spcAft>
              <a:buClr>
                <a:schemeClr val="accent1"/>
              </a:buClr>
              <a:buSzPts val="3300"/>
              <a:buFont typeface="Calibri"/>
              <a:buNone/>
              <a:defRPr>
                <a:solidFill>
                  <a:schemeClr val="accent1"/>
                </a:solidFill>
                <a:latin typeface="Calibri"/>
                <a:ea typeface="Calibri"/>
                <a:cs typeface="Calibri"/>
                <a:sym typeface="Calibri"/>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08" name="Google Shape;208;p34"/>
          <p:cNvSpPr txBox="1">
            <a:spLocks noGrp="1"/>
          </p:cNvSpPr>
          <p:nvPr>
            <p:ph type="body" idx="3"/>
          </p:nvPr>
        </p:nvSpPr>
        <p:spPr>
          <a:xfrm>
            <a:off x="9867900" y="2928330"/>
            <a:ext cx="7692600" cy="5477400"/>
          </a:xfrm>
          <a:prstGeom prst="rect">
            <a:avLst/>
          </a:prstGeom>
          <a:noFill/>
          <a:ln>
            <a:noFill/>
          </a:ln>
        </p:spPr>
        <p:txBody>
          <a:bodyPr spcFirstLastPara="1" wrap="square" lIns="45725" tIns="22850" rIns="45725" bIns="22850" anchor="t" anchorCtr="0">
            <a:normAutofit/>
          </a:bodyPr>
          <a:lstStyle>
            <a:lvl1pPr marL="914400" lvl="0"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1pPr>
            <a:lvl2pPr marL="1828800" lvl="1"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2pPr>
            <a:lvl3pPr marL="2743200" lvl="2"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3pPr>
            <a:lvl4pPr marL="3657600" lvl="3"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4pPr>
            <a:lvl5pPr marL="4572000" lvl="4"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09" name="Google Shape;209;p34"/>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5474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amp; Photo Alt">
  <p:cSld name="Title &amp; Photo Alt">
    <p:bg>
      <p:bgPr>
        <a:solidFill>
          <a:srgbClr val="FFFFFF"/>
        </a:solidFill>
        <a:effectLst/>
      </p:bgPr>
    </p:bg>
    <p:spTree>
      <p:nvGrpSpPr>
        <p:cNvPr id="1" name="Shape 210"/>
        <p:cNvGrpSpPr/>
        <p:nvPr/>
      </p:nvGrpSpPr>
      <p:grpSpPr>
        <a:xfrm>
          <a:off x="0" y="0"/>
          <a:ext cx="0" cy="0"/>
          <a:chOff x="0" y="0"/>
          <a:chExt cx="0" cy="0"/>
        </a:xfrm>
      </p:grpSpPr>
      <p:sp>
        <p:nvSpPr>
          <p:cNvPr id="211" name="Google Shape;211;p35"/>
          <p:cNvSpPr>
            <a:spLocks noGrp="1"/>
          </p:cNvSpPr>
          <p:nvPr>
            <p:ph type="pic" idx="2"/>
          </p:nvPr>
        </p:nvSpPr>
        <p:spPr>
          <a:xfrm>
            <a:off x="7219950" y="-2"/>
            <a:ext cx="16426200" cy="10287000"/>
          </a:xfrm>
          <a:prstGeom prst="rect">
            <a:avLst/>
          </a:prstGeom>
          <a:noFill/>
          <a:ln>
            <a:noFill/>
          </a:ln>
        </p:spPr>
      </p:sp>
      <p:sp>
        <p:nvSpPr>
          <p:cNvPr id="212" name="Google Shape;212;p35"/>
          <p:cNvSpPr txBox="1">
            <a:spLocks noGrp="1"/>
          </p:cNvSpPr>
          <p:nvPr>
            <p:ph type="body" idx="1"/>
          </p:nvPr>
        </p:nvSpPr>
        <p:spPr>
          <a:xfrm>
            <a:off x="428626" y="9201944"/>
            <a:ext cx="8286600" cy="416400"/>
          </a:xfrm>
          <a:prstGeom prst="rect">
            <a:avLst/>
          </a:prstGeom>
          <a:noFill/>
          <a:ln>
            <a:noFill/>
          </a:ln>
        </p:spPr>
        <p:txBody>
          <a:bodyPr spcFirstLastPara="1" wrap="square" lIns="45725" tIns="22850" rIns="45725" bIns="22850" anchor="t" anchorCtr="0">
            <a:normAutofit/>
          </a:bodyPr>
          <a:lstStyle>
            <a:lvl1pPr marL="914400" lvl="0" indent="-596900" algn="l" rtl="0">
              <a:lnSpc>
                <a:spcPct val="100000"/>
              </a:lnSpc>
              <a:spcBef>
                <a:spcPts val="1600"/>
              </a:spcBef>
              <a:spcAft>
                <a:spcPts val="0"/>
              </a:spcAft>
              <a:buClr>
                <a:schemeClr val="accent1"/>
              </a:buClr>
              <a:buSzPts val="1100"/>
              <a:buChar char="•"/>
              <a:defRPr sz="2200" b="1" cap="none">
                <a:solidFill>
                  <a:schemeClr val="accent1"/>
                </a:solidFill>
                <a:latin typeface="Arial"/>
                <a:ea typeface="Arial"/>
                <a:cs typeface="Arial"/>
                <a:sym typeface="Arial"/>
              </a:defRPr>
            </a:lvl1pPr>
            <a:lvl2pPr marL="1828800" lvl="1" indent="-571500" algn="l" rtl="0">
              <a:lnSpc>
                <a:spcPct val="90000"/>
              </a:lnSpc>
              <a:spcBef>
                <a:spcPts val="800"/>
              </a:spcBef>
              <a:spcAft>
                <a:spcPts val="0"/>
              </a:spcAft>
              <a:buClr>
                <a:schemeClr val="lt1"/>
              </a:buClr>
              <a:buSzPts val="900"/>
              <a:buChar char="•"/>
              <a:defRPr/>
            </a:lvl2pPr>
            <a:lvl3pPr marL="2743200" lvl="2" indent="-571500" algn="l" rtl="0">
              <a:lnSpc>
                <a:spcPct val="90000"/>
              </a:lnSpc>
              <a:spcBef>
                <a:spcPts val="800"/>
              </a:spcBef>
              <a:spcAft>
                <a:spcPts val="0"/>
              </a:spcAft>
              <a:buClr>
                <a:schemeClr val="lt1"/>
              </a:buClr>
              <a:buSzPts val="900"/>
              <a:buChar char="•"/>
              <a:defRPr/>
            </a:lvl3pPr>
            <a:lvl4pPr marL="3657600" lvl="3" indent="-571500" algn="l" rtl="0">
              <a:lnSpc>
                <a:spcPct val="90000"/>
              </a:lnSpc>
              <a:spcBef>
                <a:spcPts val="800"/>
              </a:spcBef>
              <a:spcAft>
                <a:spcPts val="0"/>
              </a:spcAft>
              <a:buClr>
                <a:schemeClr val="lt1"/>
              </a:buClr>
              <a:buSzPts val="900"/>
              <a:buChar char="•"/>
              <a:defRPr/>
            </a:lvl4pPr>
            <a:lvl5pPr marL="4572000" lvl="4" indent="-571500" algn="l" rtl="0">
              <a:lnSpc>
                <a:spcPct val="90000"/>
              </a:lnSpc>
              <a:spcBef>
                <a:spcPts val="800"/>
              </a:spcBef>
              <a:spcAft>
                <a:spcPts val="0"/>
              </a:spcAft>
              <a:buClr>
                <a:schemeClr val="lt1"/>
              </a:buClr>
              <a:buSzPts val="900"/>
              <a:buChar char="•"/>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13" name="Google Shape;213;p35"/>
          <p:cNvSpPr txBox="1">
            <a:spLocks noGrp="1"/>
          </p:cNvSpPr>
          <p:nvPr>
            <p:ph type="title"/>
          </p:nvPr>
        </p:nvSpPr>
        <p:spPr>
          <a:xfrm>
            <a:off x="428626" y="3577604"/>
            <a:ext cx="8286600" cy="5277600"/>
          </a:xfrm>
          <a:prstGeom prst="rect">
            <a:avLst/>
          </a:prstGeom>
          <a:noFill/>
          <a:ln>
            <a:noFill/>
          </a:ln>
        </p:spPr>
        <p:txBody>
          <a:bodyPr spcFirstLastPara="1" wrap="square" lIns="45725" tIns="22850" rIns="45725" bIns="22850" anchor="ctr" anchorCtr="0">
            <a:normAutofit/>
          </a:bodyPr>
          <a:lstStyle>
            <a:lvl1pPr lvl="0" algn="l" rtl="0">
              <a:lnSpc>
                <a:spcPct val="90000"/>
              </a:lnSpc>
              <a:spcBef>
                <a:spcPts val="0"/>
              </a:spcBef>
              <a:spcAft>
                <a:spcPts val="0"/>
              </a:spcAft>
              <a:buClr>
                <a:schemeClr val="accent1"/>
              </a:buClr>
              <a:buSzPts val="5600"/>
              <a:buFont typeface="Calibri"/>
              <a:buNone/>
              <a:defRPr sz="11200">
                <a:solidFill>
                  <a:schemeClr val="accent1"/>
                </a:solidFill>
                <a:latin typeface="Calibri"/>
                <a:ea typeface="Calibri"/>
                <a:cs typeface="Calibri"/>
                <a:sym typeface="Calibri"/>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14" name="Google Shape;214;p35"/>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2033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Photo">
  <p:cSld name="Photo">
    <p:bg>
      <p:bgPr>
        <a:solidFill>
          <a:srgbClr val="FFFFFF"/>
        </a:solidFill>
        <a:effectLst/>
      </p:bgPr>
    </p:bg>
    <p:spTree>
      <p:nvGrpSpPr>
        <p:cNvPr id="1" name="Shape 215"/>
        <p:cNvGrpSpPr/>
        <p:nvPr/>
      </p:nvGrpSpPr>
      <p:grpSpPr>
        <a:xfrm>
          <a:off x="0" y="0"/>
          <a:ext cx="0" cy="0"/>
          <a:chOff x="0" y="0"/>
          <a:chExt cx="0" cy="0"/>
        </a:xfrm>
      </p:grpSpPr>
      <p:sp>
        <p:nvSpPr>
          <p:cNvPr id="216" name="Google Shape;216;p36"/>
          <p:cNvSpPr>
            <a:spLocks noGrp="1"/>
          </p:cNvSpPr>
          <p:nvPr>
            <p:ph type="pic" idx="2"/>
          </p:nvPr>
        </p:nvSpPr>
        <p:spPr>
          <a:xfrm>
            <a:off x="0" y="-2238374"/>
            <a:ext cx="21250200" cy="13110000"/>
          </a:xfrm>
          <a:prstGeom prst="rect">
            <a:avLst/>
          </a:prstGeom>
          <a:noFill/>
          <a:ln>
            <a:noFill/>
          </a:ln>
        </p:spPr>
      </p:sp>
      <p:sp>
        <p:nvSpPr>
          <p:cNvPr id="217" name="Google Shape;217;p36"/>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72469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FFFFFF"/>
        </a:solidFill>
        <a:effectLst/>
      </p:bgPr>
    </p:bg>
    <p:spTree>
      <p:nvGrpSpPr>
        <p:cNvPr id="1" name="Shape 218"/>
        <p:cNvGrpSpPr/>
        <p:nvPr/>
      </p:nvGrpSpPr>
      <p:grpSpPr>
        <a:xfrm>
          <a:off x="0" y="0"/>
          <a:ext cx="0" cy="0"/>
          <a:chOff x="0" y="0"/>
          <a:chExt cx="0" cy="0"/>
        </a:xfrm>
      </p:grpSpPr>
      <p:sp>
        <p:nvSpPr>
          <p:cNvPr id="219" name="Google Shape;219;p37"/>
          <p:cNvSpPr txBox="1">
            <a:spLocks noGrp="1"/>
          </p:cNvSpPr>
          <p:nvPr>
            <p:ph type="body" idx="1"/>
          </p:nvPr>
        </p:nvSpPr>
        <p:spPr>
          <a:xfrm>
            <a:off x="428626" y="9201944"/>
            <a:ext cx="17430600" cy="416400"/>
          </a:xfrm>
          <a:prstGeom prst="rect">
            <a:avLst/>
          </a:prstGeom>
          <a:noFill/>
          <a:ln>
            <a:noFill/>
          </a:ln>
        </p:spPr>
        <p:txBody>
          <a:bodyPr spcFirstLastPara="1" wrap="square" lIns="45725" tIns="22850" rIns="45725" bIns="22850" anchor="t" anchorCtr="0">
            <a:normAutofit/>
          </a:bodyPr>
          <a:lstStyle>
            <a:lvl1pPr marL="914400" lvl="0" indent="-596900" algn="l" rtl="0">
              <a:lnSpc>
                <a:spcPct val="100000"/>
              </a:lnSpc>
              <a:spcBef>
                <a:spcPts val="1600"/>
              </a:spcBef>
              <a:spcAft>
                <a:spcPts val="0"/>
              </a:spcAft>
              <a:buClr>
                <a:schemeClr val="accent1"/>
              </a:buClr>
              <a:buSzPts val="1100"/>
              <a:buChar char="•"/>
              <a:defRPr sz="2200" b="1" cap="none">
                <a:solidFill>
                  <a:schemeClr val="accent1"/>
                </a:solidFill>
                <a:latin typeface="Arial"/>
                <a:ea typeface="Arial"/>
                <a:cs typeface="Arial"/>
                <a:sym typeface="Arial"/>
              </a:defRPr>
            </a:lvl1pPr>
            <a:lvl2pPr marL="1828800" lvl="1" indent="-571500" algn="l" rtl="0">
              <a:lnSpc>
                <a:spcPct val="90000"/>
              </a:lnSpc>
              <a:spcBef>
                <a:spcPts val="800"/>
              </a:spcBef>
              <a:spcAft>
                <a:spcPts val="0"/>
              </a:spcAft>
              <a:buClr>
                <a:schemeClr val="lt1"/>
              </a:buClr>
              <a:buSzPts val="900"/>
              <a:buChar char="•"/>
              <a:defRPr/>
            </a:lvl2pPr>
            <a:lvl3pPr marL="2743200" lvl="2" indent="-571500" algn="l" rtl="0">
              <a:lnSpc>
                <a:spcPct val="90000"/>
              </a:lnSpc>
              <a:spcBef>
                <a:spcPts val="800"/>
              </a:spcBef>
              <a:spcAft>
                <a:spcPts val="0"/>
              </a:spcAft>
              <a:buClr>
                <a:schemeClr val="lt1"/>
              </a:buClr>
              <a:buSzPts val="900"/>
              <a:buChar char="•"/>
              <a:defRPr/>
            </a:lvl3pPr>
            <a:lvl4pPr marL="3657600" lvl="3" indent="-571500" algn="l" rtl="0">
              <a:lnSpc>
                <a:spcPct val="90000"/>
              </a:lnSpc>
              <a:spcBef>
                <a:spcPts val="800"/>
              </a:spcBef>
              <a:spcAft>
                <a:spcPts val="0"/>
              </a:spcAft>
              <a:buClr>
                <a:schemeClr val="lt1"/>
              </a:buClr>
              <a:buSzPts val="900"/>
              <a:buChar char="•"/>
              <a:defRPr/>
            </a:lvl4pPr>
            <a:lvl5pPr marL="4572000" lvl="4" indent="-571500" algn="l" rtl="0">
              <a:lnSpc>
                <a:spcPct val="90000"/>
              </a:lnSpc>
              <a:spcBef>
                <a:spcPts val="800"/>
              </a:spcBef>
              <a:spcAft>
                <a:spcPts val="0"/>
              </a:spcAft>
              <a:buClr>
                <a:schemeClr val="lt1"/>
              </a:buClr>
              <a:buSzPts val="900"/>
              <a:buChar char="•"/>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20" name="Google Shape;220;p37"/>
          <p:cNvSpPr txBox="1">
            <a:spLocks noGrp="1"/>
          </p:cNvSpPr>
          <p:nvPr>
            <p:ph type="body" idx="2"/>
          </p:nvPr>
        </p:nvSpPr>
        <p:spPr>
          <a:xfrm>
            <a:off x="428626" y="2928330"/>
            <a:ext cx="17430600" cy="5772600"/>
          </a:xfrm>
          <a:prstGeom prst="rect">
            <a:avLst/>
          </a:prstGeom>
          <a:noFill/>
          <a:ln>
            <a:noFill/>
          </a:ln>
        </p:spPr>
        <p:txBody>
          <a:bodyPr spcFirstLastPara="1" wrap="square" lIns="45725" tIns="22850" rIns="45725" bIns="22850" anchor="t" anchorCtr="0">
            <a:normAutofit/>
          </a:bodyPr>
          <a:lstStyle>
            <a:lvl1pPr marL="914400" lvl="0"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1pPr>
            <a:lvl2pPr marL="1828800" lvl="1"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2pPr>
            <a:lvl3pPr marL="2743200" lvl="2"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3pPr>
            <a:lvl4pPr marL="3657600" lvl="3"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4pPr>
            <a:lvl5pPr marL="4572000" lvl="4"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21" name="Google Shape;221;p37"/>
          <p:cNvSpPr txBox="1">
            <a:spLocks noGrp="1"/>
          </p:cNvSpPr>
          <p:nvPr>
            <p:ph type="title"/>
          </p:nvPr>
        </p:nvSpPr>
        <p:spPr>
          <a:xfrm>
            <a:off x="428626" y="489362"/>
            <a:ext cx="17430600" cy="1463400"/>
          </a:xfrm>
          <a:prstGeom prst="rect">
            <a:avLst/>
          </a:prstGeom>
          <a:noFill/>
          <a:ln>
            <a:noFill/>
          </a:ln>
        </p:spPr>
        <p:txBody>
          <a:bodyPr spcFirstLastPara="1" wrap="square" lIns="45725" tIns="22850" rIns="45725" bIns="22850" anchor="ctr" anchorCtr="0">
            <a:normAutofit/>
          </a:bodyPr>
          <a:lstStyle>
            <a:lvl1pPr lvl="0" algn="l" rtl="0">
              <a:lnSpc>
                <a:spcPct val="60000"/>
              </a:lnSpc>
              <a:spcBef>
                <a:spcPts val="0"/>
              </a:spcBef>
              <a:spcAft>
                <a:spcPts val="0"/>
              </a:spcAft>
              <a:buClr>
                <a:schemeClr val="accent1"/>
              </a:buClr>
              <a:buSzPts val="4500"/>
              <a:buFont typeface="Calibri"/>
              <a:buNone/>
              <a:defRPr sz="9000">
                <a:solidFill>
                  <a:schemeClr val="accent1"/>
                </a:solidFill>
                <a:latin typeface="Calibri"/>
                <a:ea typeface="Calibri"/>
                <a:cs typeface="Calibri"/>
                <a:sym typeface="Calibri"/>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22" name="Google Shape;222;p37"/>
          <p:cNvSpPr txBox="1">
            <a:spLocks noGrp="1"/>
          </p:cNvSpPr>
          <p:nvPr>
            <p:ph type="sldNum" idx="12"/>
          </p:nvPr>
        </p:nvSpPr>
        <p:spPr>
          <a:xfrm>
            <a:off x="17464712" y="9191826"/>
            <a:ext cx="391200" cy="4260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53875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3"/>
        <p:cNvGrpSpPr/>
        <p:nvPr/>
      </p:nvGrpSpPr>
      <p:grpSpPr>
        <a:xfrm>
          <a:off x="0" y="0"/>
          <a:ext cx="0" cy="0"/>
          <a:chOff x="0" y="0"/>
          <a:chExt cx="0" cy="0"/>
        </a:xfrm>
      </p:grpSpPr>
      <p:sp>
        <p:nvSpPr>
          <p:cNvPr id="224" name="Google Shape;224;p38"/>
          <p:cNvSpPr txBox="1">
            <a:spLocks noGrp="1"/>
          </p:cNvSpPr>
          <p:nvPr>
            <p:ph type="ctrTitle"/>
          </p:nvPr>
        </p:nvSpPr>
        <p:spPr>
          <a:xfrm>
            <a:off x="2286000" y="1683544"/>
            <a:ext cx="13716000" cy="3581400"/>
          </a:xfrm>
          <a:prstGeom prst="rect">
            <a:avLst/>
          </a:prstGeom>
          <a:noFill/>
          <a:ln>
            <a:noFill/>
          </a:ln>
        </p:spPr>
        <p:txBody>
          <a:bodyPr spcFirstLastPara="1" wrap="square" lIns="45725" tIns="22850" rIns="45725" bIns="22850" anchor="b" anchorCtr="0">
            <a:normAutofit/>
          </a:bodyPr>
          <a:lstStyle>
            <a:lvl1pPr lvl="0" algn="ctr" rtl="0">
              <a:lnSpc>
                <a:spcPct val="90000"/>
              </a:lnSpc>
              <a:spcBef>
                <a:spcPts val="0"/>
              </a:spcBef>
              <a:spcAft>
                <a:spcPts val="0"/>
              </a:spcAft>
              <a:buClr>
                <a:schemeClr val="lt1"/>
              </a:buClr>
              <a:buSzPts val="4500"/>
              <a:buFont typeface="Calibri"/>
              <a:buNone/>
              <a:defRPr sz="9000"/>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25" name="Google Shape;225;p38"/>
          <p:cNvSpPr txBox="1">
            <a:spLocks noGrp="1"/>
          </p:cNvSpPr>
          <p:nvPr>
            <p:ph type="subTitle" idx="1"/>
          </p:nvPr>
        </p:nvSpPr>
        <p:spPr>
          <a:xfrm>
            <a:off x="2286000" y="5403058"/>
            <a:ext cx="13716000" cy="2483400"/>
          </a:xfrm>
          <a:prstGeom prst="rect">
            <a:avLst/>
          </a:prstGeom>
          <a:noFill/>
          <a:ln>
            <a:noFill/>
          </a:ln>
        </p:spPr>
        <p:txBody>
          <a:bodyPr spcFirstLastPara="1" wrap="square" lIns="45725" tIns="22850" rIns="45725" bIns="22850" anchor="t" anchorCtr="0">
            <a:normAutofit/>
          </a:bodyPr>
          <a:lstStyle>
            <a:lvl1pPr lvl="0" algn="ctr" rtl="0">
              <a:lnSpc>
                <a:spcPct val="90000"/>
              </a:lnSpc>
              <a:spcBef>
                <a:spcPts val="1600"/>
              </a:spcBef>
              <a:spcAft>
                <a:spcPts val="0"/>
              </a:spcAft>
              <a:buClr>
                <a:schemeClr val="lt1"/>
              </a:buClr>
              <a:buSzPts val="1800"/>
              <a:buNone/>
              <a:defRPr sz="3600"/>
            </a:lvl1pPr>
            <a:lvl2pPr lvl="1" algn="ctr" rtl="0">
              <a:lnSpc>
                <a:spcPct val="90000"/>
              </a:lnSpc>
              <a:spcBef>
                <a:spcPts val="800"/>
              </a:spcBef>
              <a:spcAft>
                <a:spcPts val="0"/>
              </a:spcAft>
              <a:buClr>
                <a:schemeClr val="lt1"/>
              </a:buClr>
              <a:buSzPts val="1500"/>
              <a:buNone/>
              <a:defRPr sz="3000"/>
            </a:lvl2pPr>
            <a:lvl3pPr lvl="2" algn="ctr" rtl="0">
              <a:lnSpc>
                <a:spcPct val="90000"/>
              </a:lnSpc>
              <a:spcBef>
                <a:spcPts val="800"/>
              </a:spcBef>
              <a:spcAft>
                <a:spcPts val="0"/>
              </a:spcAft>
              <a:buClr>
                <a:schemeClr val="lt1"/>
              </a:buClr>
              <a:buSzPts val="1400"/>
              <a:buNone/>
              <a:defRPr sz="2800"/>
            </a:lvl3pPr>
            <a:lvl4pPr lvl="3" algn="ctr" rtl="0">
              <a:lnSpc>
                <a:spcPct val="90000"/>
              </a:lnSpc>
              <a:spcBef>
                <a:spcPts val="800"/>
              </a:spcBef>
              <a:spcAft>
                <a:spcPts val="0"/>
              </a:spcAft>
              <a:buClr>
                <a:schemeClr val="lt1"/>
              </a:buClr>
              <a:buSzPts val="1200"/>
              <a:buNone/>
              <a:defRPr sz="2400"/>
            </a:lvl4pPr>
            <a:lvl5pPr lvl="4" algn="ctr" rtl="0">
              <a:lnSpc>
                <a:spcPct val="90000"/>
              </a:lnSpc>
              <a:spcBef>
                <a:spcPts val="800"/>
              </a:spcBef>
              <a:spcAft>
                <a:spcPts val="0"/>
              </a:spcAft>
              <a:buClr>
                <a:schemeClr val="lt1"/>
              </a:buClr>
              <a:buSzPts val="1200"/>
              <a:buNone/>
              <a:defRPr sz="2400"/>
            </a:lvl5pPr>
            <a:lvl6pPr lvl="5" algn="ctr" rtl="0">
              <a:lnSpc>
                <a:spcPct val="90000"/>
              </a:lnSpc>
              <a:spcBef>
                <a:spcPts val="800"/>
              </a:spcBef>
              <a:spcAft>
                <a:spcPts val="0"/>
              </a:spcAft>
              <a:buClr>
                <a:schemeClr val="lt1"/>
              </a:buClr>
              <a:buSzPts val="1200"/>
              <a:buNone/>
              <a:defRPr sz="2400"/>
            </a:lvl6pPr>
            <a:lvl7pPr lvl="6" algn="ctr" rtl="0">
              <a:lnSpc>
                <a:spcPct val="90000"/>
              </a:lnSpc>
              <a:spcBef>
                <a:spcPts val="800"/>
              </a:spcBef>
              <a:spcAft>
                <a:spcPts val="0"/>
              </a:spcAft>
              <a:buClr>
                <a:schemeClr val="lt1"/>
              </a:buClr>
              <a:buSzPts val="1200"/>
              <a:buNone/>
              <a:defRPr sz="2400"/>
            </a:lvl7pPr>
            <a:lvl8pPr lvl="7" algn="ctr" rtl="0">
              <a:lnSpc>
                <a:spcPct val="90000"/>
              </a:lnSpc>
              <a:spcBef>
                <a:spcPts val="800"/>
              </a:spcBef>
              <a:spcAft>
                <a:spcPts val="0"/>
              </a:spcAft>
              <a:buClr>
                <a:schemeClr val="lt1"/>
              </a:buClr>
              <a:buSzPts val="1200"/>
              <a:buNone/>
              <a:defRPr sz="2400"/>
            </a:lvl8pPr>
            <a:lvl9pPr lvl="8" algn="ctr" rtl="0">
              <a:lnSpc>
                <a:spcPct val="90000"/>
              </a:lnSpc>
              <a:spcBef>
                <a:spcPts val="800"/>
              </a:spcBef>
              <a:spcAft>
                <a:spcPts val="0"/>
              </a:spcAft>
              <a:buClr>
                <a:schemeClr val="lt1"/>
              </a:buClr>
              <a:buSzPts val="1200"/>
              <a:buNone/>
              <a:defRPr sz="2400"/>
            </a:lvl9pPr>
          </a:lstStyle>
          <a:p>
            <a:endParaRPr/>
          </a:p>
        </p:txBody>
      </p:sp>
      <p:sp>
        <p:nvSpPr>
          <p:cNvPr id="226" name="Google Shape;226;p38"/>
          <p:cNvSpPr txBox="1">
            <a:spLocks noGrp="1"/>
          </p:cNvSpPr>
          <p:nvPr>
            <p:ph type="dt" idx="10"/>
          </p:nvPr>
        </p:nvSpPr>
        <p:spPr>
          <a:xfrm>
            <a:off x="1257300" y="9534526"/>
            <a:ext cx="4114800" cy="5478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27" name="Google Shape;227;p38"/>
          <p:cNvSpPr txBox="1">
            <a:spLocks noGrp="1"/>
          </p:cNvSpPr>
          <p:nvPr>
            <p:ph type="ftr" idx="11"/>
          </p:nvPr>
        </p:nvSpPr>
        <p:spPr>
          <a:xfrm>
            <a:off x="6057900" y="9534526"/>
            <a:ext cx="6172200" cy="5478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28" name="Google Shape;228;p38"/>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53102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9"/>
        <p:cNvGrpSpPr/>
        <p:nvPr/>
      </p:nvGrpSpPr>
      <p:grpSpPr>
        <a:xfrm>
          <a:off x="0" y="0"/>
          <a:ext cx="0" cy="0"/>
          <a:chOff x="0" y="0"/>
          <a:chExt cx="0" cy="0"/>
        </a:xfrm>
      </p:grpSpPr>
      <p:sp>
        <p:nvSpPr>
          <p:cNvPr id="230" name="Google Shape;230;p39"/>
          <p:cNvSpPr txBox="1">
            <a:spLocks noGrp="1"/>
          </p:cNvSpPr>
          <p:nvPr>
            <p:ph type="title"/>
          </p:nvPr>
        </p:nvSpPr>
        <p:spPr>
          <a:xfrm>
            <a:off x="1247776" y="2564608"/>
            <a:ext cx="15773400" cy="4279200"/>
          </a:xfrm>
          <a:prstGeom prst="rect">
            <a:avLst/>
          </a:prstGeom>
          <a:noFill/>
          <a:ln>
            <a:noFill/>
          </a:ln>
        </p:spPr>
        <p:txBody>
          <a:bodyPr spcFirstLastPara="1" wrap="square" lIns="45725" tIns="22850" rIns="45725" bIns="22850" anchor="b" anchorCtr="0">
            <a:normAutofit/>
          </a:bodyPr>
          <a:lstStyle>
            <a:lvl1pPr lvl="0" algn="l" rtl="0">
              <a:lnSpc>
                <a:spcPct val="90000"/>
              </a:lnSpc>
              <a:spcBef>
                <a:spcPts val="0"/>
              </a:spcBef>
              <a:spcAft>
                <a:spcPts val="0"/>
              </a:spcAft>
              <a:buClr>
                <a:schemeClr val="lt1"/>
              </a:buClr>
              <a:buSzPts val="4500"/>
              <a:buFont typeface="Calibri"/>
              <a:buNone/>
              <a:defRPr sz="9000"/>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31" name="Google Shape;231;p39"/>
          <p:cNvSpPr txBox="1">
            <a:spLocks noGrp="1"/>
          </p:cNvSpPr>
          <p:nvPr>
            <p:ph type="body" idx="1"/>
          </p:nvPr>
        </p:nvSpPr>
        <p:spPr>
          <a:xfrm>
            <a:off x="1247776" y="6884196"/>
            <a:ext cx="15773400" cy="2250000"/>
          </a:xfrm>
          <a:prstGeom prst="rect">
            <a:avLst/>
          </a:prstGeom>
          <a:noFill/>
          <a:ln>
            <a:noFill/>
          </a:ln>
        </p:spPr>
        <p:txBody>
          <a:bodyPr spcFirstLastPara="1" wrap="square" lIns="45725" tIns="22850" rIns="45725" bIns="22850" anchor="t" anchorCtr="0">
            <a:normAutofit/>
          </a:bodyPr>
          <a:lstStyle>
            <a:lvl1pPr marL="914400" lvl="0" indent="-457200" algn="l" rtl="0">
              <a:lnSpc>
                <a:spcPct val="90000"/>
              </a:lnSpc>
              <a:spcBef>
                <a:spcPts val="1600"/>
              </a:spcBef>
              <a:spcAft>
                <a:spcPts val="0"/>
              </a:spcAft>
              <a:buClr>
                <a:schemeClr val="lt1"/>
              </a:buClr>
              <a:buSzPts val="1800"/>
              <a:buNone/>
              <a:defRPr sz="3600">
                <a:solidFill>
                  <a:schemeClr val="lt1"/>
                </a:solidFill>
              </a:defRPr>
            </a:lvl1pPr>
            <a:lvl2pPr marL="1828800" lvl="1" indent="-457200" algn="l" rtl="0">
              <a:lnSpc>
                <a:spcPct val="90000"/>
              </a:lnSpc>
              <a:spcBef>
                <a:spcPts val="800"/>
              </a:spcBef>
              <a:spcAft>
                <a:spcPts val="0"/>
              </a:spcAft>
              <a:buClr>
                <a:schemeClr val="lt1"/>
              </a:buClr>
              <a:buSzPts val="1500"/>
              <a:buNone/>
              <a:defRPr sz="3000">
                <a:solidFill>
                  <a:schemeClr val="lt1"/>
                </a:solidFill>
              </a:defRPr>
            </a:lvl2pPr>
            <a:lvl3pPr marL="2743200" lvl="2" indent="-457200" algn="l" rtl="0">
              <a:lnSpc>
                <a:spcPct val="90000"/>
              </a:lnSpc>
              <a:spcBef>
                <a:spcPts val="800"/>
              </a:spcBef>
              <a:spcAft>
                <a:spcPts val="0"/>
              </a:spcAft>
              <a:buClr>
                <a:schemeClr val="lt1"/>
              </a:buClr>
              <a:buSzPts val="1400"/>
              <a:buNone/>
              <a:defRPr sz="2800">
                <a:solidFill>
                  <a:schemeClr val="lt1"/>
                </a:solidFill>
              </a:defRPr>
            </a:lvl3pPr>
            <a:lvl4pPr marL="3657600" lvl="3" indent="-457200" algn="l" rtl="0">
              <a:lnSpc>
                <a:spcPct val="90000"/>
              </a:lnSpc>
              <a:spcBef>
                <a:spcPts val="800"/>
              </a:spcBef>
              <a:spcAft>
                <a:spcPts val="0"/>
              </a:spcAft>
              <a:buClr>
                <a:schemeClr val="lt1"/>
              </a:buClr>
              <a:buSzPts val="1200"/>
              <a:buNone/>
              <a:defRPr sz="2400">
                <a:solidFill>
                  <a:schemeClr val="lt1"/>
                </a:solidFill>
              </a:defRPr>
            </a:lvl4pPr>
            <a:lvl5pPr marL="4572000" lvl="4" indent="-457200" algn="l" rtl="0">
              <a:lnSpc>
                <a:spcPct val="90000"/>
              </a:lnSpc>
              <a:spcBef>
                <a:spcPts val="800"/>
              </a:spcBef>
              <a:spcAft>
                <a:spcPts val="0"/>
              </a:spcAft>
              <a:buClr>
                <a:schemeClr val="lt1"/>
              </a:buClr>
              <a:buSzPts val="1200"/>
              <a:buNone/>
              <a:defRPr sz="2400">
                <a:solidFill>
                  <a:schemeClr val="lt1"/>
                </a:solidFill>
              </a:defRPr>
            </a:lvl5pPr>
            <a:lvl6pPr marL="5486400" lvl="5" indent="-457200" algn="l" rtl="0">
              <a:lnSpc>
                <a:spcPct val="90000"/>
              </a:lnSpc>
              <a:spcBef>
                <a:spcPts val="800"/>
              </a:spcBef>
              <a:spcAft>
                <a:spcPts val="0"/>
              </a:spcAft>
              <a:buClr>
                <a:schemeClr val="lt1"/>
              </a:buClr>
              <a:buSzPts val="1200"/>
              <a:buNone/>
              <a:defRPr sz="2400">
                <a:solidFill>
                  <a:schemeClr val="lt1"/>
                </a:solidFill>
              </a:defRPr>
            </a:lvl6pPr>
            <a:lvl7pPr marL="6400800" lvl="6" indent="-457200" algn="l" rtl="0">
              <a:lnSpc>
                <a:spcPct val="90000"/>
              </a:lnSpc>
              <a:spcBef>
                <a:spcPts val="800"/>
              </a:spcBef>
              <a:spcAft>
                <a:spcPts val="0"/>
              </a:spcAft>
              <a:buClr>
                <a:schemeClr val="lt1"/>
              </a:buClr>
              <a:buSzPts val="1200"/>
              <a:buNone/>
              <a:defRPr sz="2400">
                <a:solidFill>
                  <a:schemeClr val="lt1"/>
                </a:solidFill>
              </a:defRPr>
            </a:lvl7pPr>
            <a:lvl8pPr marL="7315200" lvl="7" indent="-457200" algn="l" rtl="0">
              <a:lnSpc>
                <a:spcPct val="90000"/>
              </a:lnSpc>
              <a:spcBef>
                <a:spcPts val="800"/>
              </a:spcBef>
              <a:spcAft>
                <a:spcPts val="0"/>
              </a:spcAft>
              <a:buClr>
                <a:schemeClr val="lt1"/>
              </a:buClr>
              <a:buSzPts val="1200"/>
              <a:buNone/>
              <a:defRPr sz="2400">
                <a:solidFill>
                  <a:schemeClr val="lt1"/>
                </a:solidFill>
              </a:defRPr>
            </a:lvl8pPr>
            <a:lvl9pPr marL="8229600" lvl="8" indent="-457200" algn="l" rtl="0">
              <a:lnSpc>
                <a:spcPct val="90000"/>
              </a:lnSpc>
              <a:spcBef>
                <a:spcPts val="800"/>
              </a:spcBef>
              <a:spcAft>
                <a:spcPts val="0"/>
              </a:spcAft>
              <a:buClr>
                <a:schemeClr val="lt1"/>
              </a:buClr>
              <a:buSzPts val="1200"/>
              <a:buNone/>
              <a:defRPr sz="2400">
                <a:solidFill>
                  <a:schemeClr val="lt1"/>
                </a:solidFill>
              </a:defRPr>
            </a:lvl9pPr>
          </a:lstStyle>
          <a:p>
            <a:endParaRPr/>
          </a:p>
        </p:txBody>
      </p:sp>
      <p:sp>
        <p:nvSpPr>
          <p:cNvPr id="232" name="Google Shape;232;p39"/>
          <p:cNvSpPr txBox="1">
            <a:spLocks noGrp="1"/>
          </p:cNvSpPr>
          <p:nvPr>
            <p:ph type="dt" idx="10"/>
          </p:nvPr>
        </p:nvSpPr>
        <p:spPr>
          <a:xfrm>
            <a:off x="1257300" y="9534526"/>
            <a:ext cx="4114800" cy="5478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33" name="Google Shape;233;p39"/>
          <p:cNvSpPr txBox="1">
            <a:spLocks noGrp="1"/>
          </p:cNvSpPr>
          <p:nvPr>
            <p:ph type="ftr" idx="11"/>
          </p:nvPr>
        </p:nvSpPr>
        <p:spPr>
          <a:xfrm>
            <a:off x="6057900" y="9534526"/>
            <a:ext cx="6172200" cy="5478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34" name="Google Shape;234;p39"/>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690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5"/>
        <p:cNvGrpSpPr/>
        <p:nvPr/>
      </p:nvGrpSpPr>
      <p:grpSpPr>
        <a:xfrm>
          <a:off x="0" y="0"/>
          <a:ext cx="0" cy="0"/>
          <a:chOff x="0" y="0"/>
          <a:chExt cx="0" cy="0"/>
        </a:xfrm>
      </p:grpSpPr>
      <p:sp>
        <p:nvSpPr>
          <p:cNvPr id="236" name="Google Shape;236;p40"/>
          <p:cNvSpPr txBox="1">
            <a:spLocks noGrp="1"/>
          </p:cNvSpPr>
          <p:nvPr>
            <p:ph type="title"/>
          </p:nvPr>
        </p:nvSpPr>
        <p:spPr>
          <a:xfrm>
            <a:off x="1257300" y="547688"/>
            <a:ext cx="15773400" cy="1988400"/>
          </a:xfrm>
          <a:prstGeom prst="rect">
            <a:avLst/>
          </a:prstGeom>
          <a:noFill/>
          <a:ln>
            <a:noFill/>
          </a:ln>
        </p:spPr>
        <p:txBody>
          <a:bodyPr spcFirstLastPara="1" wrap="square" lIns="45725" tIns="22850" rIns="45725" bIns="22850" anchor="ctr" anchorCtr="0">
            <a:normAutofit/>
          </a:bodyPr>
          <a:lstStyle>
            <a:lvl1pPr lvl="0" algn="l" rtl="0">
              <a:lnSpc>
                <a:spcPct val="90000"/>
              </a:lnSpc>
              <a:spcBef>
                <a:spcPts val="0"/>
              </a:spcBef>
              <a:spcAft>
                <a:spcPts val="0"/>
              </a:spcAft>
              <a:buClr>
                <a:schemeClr val="lt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37" name="Google Shape;237;p40"/>
          <p:cNvSpPr txBox="1">
            <a:spLocks noGrp="1"/>
          </p:cNvSpPr>
          <p:nvPr>
            <p:ph type="body" idx="1"/>
          </p:nvPr>
        </p:nvSpPr>
        <p:spPr>
          <a:xfrm>
            <a:off x="1257300" y="2738438"/>
            <a:ext cx="7772400" cy="6526800"/>
          </a:xfrm>
          <a:prstGeom prst="rect">
            <a:avLst/>
          </a:prstGeom>
          <a:noFill/>
          <a:ln>
            <a:noFill/>
          </a:ln>
        </p:spPr>
        <p:txBody>
          <a:bodyPr spcFirstLastPara="1" wrap="square" lIns="45725" tIns="22850" rIns="45725" bIns="22850" anchor="t" anchorCtr="0">
            <a:normAutofit/>
          </a:bodyPr>
          <a:lstStyle>
            <a:lvl1pPr marL="914400" lvl="0" indent="-571500" algn="l" rtl="0">
              <a:lnSpc>
                <a:spcPct val="90000"/>
              </a:lnSpc>
              <a:spcBef>
                <a:spcPts val="1600"/>
              </a:spcBef>
              <a:spcAft>
                <a:spcPts val="0"/>
              </a:spcAft>
              <a:buClr>
                <a:schemeClr val="lt1"/>
              </a:buClr>
              <a:buSzPts val="900"/>
              <a:buChar char="•"/>
              <a:defRPr/>
            </a:lvl1pPr>
            <a:lvl2pPr marL="1828800" lvl="1" indent="-571500" algn="l" rtl="0">
              <a:lnSpc>
                <a:spcPct val="90000"/>
              </a:lnSpc>
              <a:spcBef>
                <a:spcPts val="800"/>
              </a:spcBef>
              <a:spcAft>
                <a:spcPts val="0"/>
              </a:spcAft>
              <a:buClr>
                <a:schemeClr val="lt1"/>
              </a:buClr>
              <a:buSzPts val="900"/>
              <a:buChar char="•"/>
              <a:defRPr/>
            </a:lvl2pPr>
            <a:lvl3pPr marL="2743200" lvl="2" indent="-571500" algn="l" rtl="0">
              <a:lnSpc>
                <a:spcPct val="90000"/>
              </a:lnSpc>
              <a:spcBef>
                <a:spcPts val="800"/>
              </a:spcBef>
              <a:spcAft>
                <a:spcPts val="0"/>
              </a:spcAft>
              <a:buClr>
                <a:schemeClr val="lt1"/>
              </a:buClr>
              <a:buSzPts val="900"/>
              <a:buChar char="•"/>
              <a:defRPr/>
            </a:lvl3pPr>
            <a:lvl4pPr marL="3657600" lvl="3" indent="-571500" algn="l" rtl="0">
              <a:lnSpc>
                <a:spcPct val="90000"/>
              </a:lnSpc>
              <a:spcBef>
                <a:spcPts val="800"/>
              </a:spcBef>
              <a:spcAft>
                <a:spcPts val="0"/>
              </a:spcAft>
              <a:buClr>
                <a:schemeClr val="lt1"/>
              </a:buClr>
              <a:buSzPts val="900"/>
              <a:buChar char="•"/>
              <a:defRPr/>
            </a:lvl4pPr>
            <a:lvl5pPr marL="4572000" lvl="4" indent="-571500" algn="l" rtl="0">
              <a:lnSpc>
                <a:spcPct val="90000"/>
              </a:lnSpc>
              <a:spcBef>
                <a:spcPts val="800"/>
              </a:spcBef>
              <a:spcAft>
                <a:spcPts val="0"/>
              </a:spcAft>
              <a:buClr>
                <a:schemeClr val="lt1"/>
              </a:buClr>
              <a:buSzPts val="900"/>
              <a:buChar char="•"/>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38" name="Google Shape;238;p40"/>
          <p:cNvSpPr txBox="1">
            <a:spLocks noGrp="1"/>
          </p:cNvSpPr>
          <p:nvPr>
            <p:ph type="body" idx="2"/>
          </p:nvPr>
        </p:nvSpPr>
        <p:spPr>
          <a:xfrm>
            <a:off x="9258300" y="2738438"/>
            <a:ext cx="7772400" cy="6526800"/>
          </a:xfrm>
          <a:prstGeom prst="rect">
            <a:avLst/>
          </a:prstGeom>
          <a:noFill/>
          <a:ln>
            <a:noFill/>
          </a:ln>
        </p:spPr>
        <p:txBody>
          <a:bodyPr spcFirstLastPara="1" wrap="square" lIns="45725" tIns="22850" rIns="45725" bIns="22850" anchor="t" anchorCtr="0">
            <a:normAutofit/>
          </a:bodyPr>
          <a:lstStyle>
            <a:lvl1pPr marL="914400" lvl="0" indent="-571500" algn="l" rtl="0">
              <a:lnSpc>
                <a:spcPct val="90000"/>
              </a:lnSpc>
              <a:spcBef>
                <a:spcPts val="1600"/>
              </a:spcBef>
              <a:spcAft>
                <a:spcPts val="0"/>
              </a:spcAft>
              <a:buClr>
                <a:schemeClr val="lt1"/>
              </a:buClr>
              <a:buSzPts val="900"/>
              <a:buChar char="•"/>
              <a:defRPr/>
            </a:lvl1pPr>
            <a:lvl2pPr marL="1828800" lvl="1" indent="-571500" algn="l" rtl="0">
              <a:lnSpc>
                <a:spcPct val="90000"/>
              </a:lnSpc>
              <a:spcBef>
                <a:spcPts val="800"/>
              </a:spcBef>
              <a:spcAft>
                <a:spcPts val="0"/>
              </a:spcAft>
              <a:buClr>
                <a:schemeClr val="lt1"/>
              </a:buClr>
              <a:buSzPts val="900"/>
              <a:buChar char="•"/>
              <a:defRPr/>
            </a:lvl2pPr>
            <a:lvl3pPr marL="2743200" lvl="2" indent="-571500" algn="l" rtl="0">
              <a:lnSpc>
                <a:spcPct val="90000"/>
              </a:lnSpc>
              <a:spcBef>
                <a:spcPts val="800"/>
              </a:spcBef>
              <a:spcAft>
                <a:spcPts val="0"/>
              </a:spcAft>
              <a:buClr>
                <a:schemeClr val="lt1"/>
              </a:buClr>
              <a:buSzPts val="900"/>
              <a:buChar char="•"/>
              <a:defRPr/>
            </a:lvl3pPr>
            <a:lvl4pPr marL="3657600" lvl="3" indent="-571500" algn="l" rtl="0">
              <a:lnSpc>
                <a:spcPct val="90000"/>
              </a:lnSpc>
              <a:spcBef>
                <a:spcPts val="800"/>
              </a:spcBef>
              <a:spcAft>
                <a:spcPts val="0"/>
              </a:spcAft>
              <a:buClr>
                <a:schemeClr val="lt1"/>
              </a:buClr>
              <a:buSzPts val="900"/>
              <a:buChar char="•"/>
              <a:defRPr/>
            </a:lvl4pPr>
            <a:lvl5pPr marL="4572000" lvl="4" indent="-571500" algn="l" rtl="0">
              <a:lnSpc>
                <a:spcPct val="90000"/>
              </a:lnSpc>
              <a:spcBef>
                <a:spcPts val="800"/>
              </a:spcBef>
              <a:spcAft>
                <a:spcPts val="0"/>
              </a:spcAft>
              <a:buClr>
                <a:schemeClr val="lt1"/>
              </a:buClr>
              <a:buSzPts val="900"/>
              <a:buChar char="•"/>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39" name="Google Shape;239;p40"/>
          <p:cNvSpPr txBox="1">
            <a:spLocks noGrp="1"/>
          </p:cNvSpPr>
          <p:nvPr>
            <p:ph type="dt" idx="10"/>
          </p:nvPr>
        </p:nvSpPr>
        <p:spPr>
          <a:xfrm>
            <a:off x="1257300" y="9534526"/>
            <a:ext cx="4114800" cy="5478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40" name="Google Shape;240;p40"/>
          <p:cNvSpPr txBox="1">
            <a:spLocks noGrp="1"/>
          </p:cNvSpPr>
          <p:nvPr>
            <p:ph type="ftr" idx="11"/>
          </p:nvPr>
        </p:nvSpPr>
        <p:spPr>
          <a:xfrm>
            <a:off x="6057900" y="9534526"/>
            <a:ext cx="6172200" cy="5478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41" name="Google Shape;241;p40"/>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38168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42"/>
        <p:cNvGrpSpPr/>
        <p:nvPr/>
      </p:nvGrpSpPr>
      <p:grpSpPr>
        <a:xfrm>
          <a:off x="0" y="0"/>
          <a:ext cx="0" cy="0"/>
          <a:chOff x="0" y="0"/>
          <a:chExt cx="0" cy="0"/>
        </a:xfrm>
      </p:grpSpPr>
      <p:sp>
        <p:nvSpPr>
          <p:cNvPr id="243" name="Google Shape;243;p41"/>
          <p:cNvSpPr txBox="1">
            <a:spLocks noGrp="1"/>
          </p:cNvSpPr>
          <p:nvPr>
            <p:ph type="title"/>
          </p:nvPr>
        </p:nvSpPr>
        <p:spPr>
          <a:xfrm>
            <a:off x="1259682" y="547688"/>
            <a:ext cx="15773400" cy="1988400"/>
          </a:xfrm>
          <a:prstGeom prst="rect">
            <a:avLst/>
          </a:prstGeom>
          <a:noFill/>
          <a:ln>
            <a:noFill/>
          </a:ln>
        </p:spPr>
        <p:txBody>
          <a:bodyPr spcFirstLastPara="1" wrap="square" lIns="45725" tIns="22850" rIns="45725" bIns="22850" anchor="ctr" anchorCtr="0">
            <a:normAutofit/>
          </a:bodyPr>
          <a:lstStyle>
            <a:lvl1pPr lvl="0" algn="l" rtl="0">
              <a:lnSpc>
                <a:spcPct val="90000"/>
              </a:lnSpc>
              <a:spcBef>
                <a:spcPts val="0"/>
              </a:spcBef>
              <a:spcAft>
                <a:spcPts val="0"/>
              </a:spcAft>
              <a:buClr>
                <a:schemeClr val="lt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44" name="Google Shape;244;p41"/>
          <p:cNvSpPr txBox="1">
            <a:spLocks noGrp="1"/>
          </p:cNvSpPr>
          <p:nvPr>
            <p:ph type="body" idx="1"/>
          </p:nvPr>
        </p:nvSpPr>
        <p:spPr>
          <a:xfrm>
            <a:off x="1259684" y="2521746"/>
            <a:ext cx="7736400" cy="1236000"/>
          </a:xfrm>
          <a:prstGeom prst="rect">
            <a:avLst/>
          </a:prstGeom>
          <a:noFill/>
          <a:ln>
            <a:noFill/>
          </a:ln>
        </p:spPr>
        <p:txBody>
          <a:bodyPr spcFirstLastPara="1" wrap="square" lIns="45725" tIns="22850" rIns="45725" bIns="22850" anchor="b" anchorCtr="0">
            <a:normAutofit/>
          </a:bodyPr>
          <a:lstStyle>
            <a:lvl1pPr marL="914400" lvl="0" indent="-457200" algn="l" rtl="0">
              <a:lnSpc>
                <a:spcPct val="90000"/>
              </a:lnSpc>
              <a:spcBef>
                <a:spcPts val="1600"/>
              </a:spcBef>
              <a:spcAft>
                <a:spcPts val="0"/>
              </a:spcAft>
              <a:buClr>
                <a:schemeClr val="lt1"/>
              </a:buClr>
              <a:buSzPts val="1800"/>
              <a:buNone/>
              <a:defRPr sz="3600" b="1"/>
            </a:lvl1pPr>
            <a:lvl2pPr marL="1828800" lvl="1" indent="-457200" algn="l" rtl="0">
              <a:lnSpc>
                <a:spcPct val="90000"/>
              </a:lnSpc>
              <a:spcBef>
                <a:spcPts val="800"/>
              </a:spcBef>
              <a:spcAft>
                <a:spcPts val="0"/>
              </a:spcAft>
              <a:buClr>
                <a:schemeClr val="lt1"/>
              </a:buClr>
              <a:buSzPts val="1500"/>
              <a:buNone/>
              <a:defRPr sz="3000" b="1"/>
            </a:lvl2pPr>
            <a:lvl3pPr marL="2743200" lvl="2" indent="-457200" algn="l" rtl="0">
              <a:lnSpc>
                <a:spcPct val="90000"/>
              </a:lnSpc>
              <a:spcBef>
                <a:spcPts val="800"/>
              </a:spcBef>
              <a:spcAft>
                <a:spcPts val="0"/>
              </a:spcAft>
              <a:buClr>
                <a:schemeClr val="lt1"/>
              </a:buClr>
              <a:buSzPts val="1400"/>
              <a:buNone/>
              <a:defRPr sz="2800" b="1"/>
            </a:lvl3pPr>
            <a:lvl4pPr marL="3657600" lvl="3" indent="-457200" algn="l" rtl="0">
              <a:lnSpc>
                <a:spcPct val="90000"/>
              </a:lnSpc>
              <a:spcBef>
                <a:spcPts val="800"/>
              </a:spcBef>
              <a:spcAft>
                <a:spcPts val="0"/>
              </a:spcAft>
              <a:buClr>
                <a:schemeClr val="lt1"/>
              </a:buClr>
              <a:buSzPts val="1200"/>
              <a:buNone/>
              <a:defRPr sz="2400" b="1"/>
            </a:lvl4pPr>
            <a:lvl5pPr marL="4572000" lvl="4" indent="-457200" algn="l" rtl="0">
              <a:lnSpc>
                <a:spcPct val="90000"/>
              </a:lnSpc>
              <a:spcBef>
                <a:spcPts val="800"/>
              </a:spcBef>
              <a:spcAft>
                <a:spcPts val="0"/>
              </a:spcAft>
              <a:buClr>
                <a:schemeClr val="lt1"/>
              </a:buClr>
              <a:buSzPts val="1200"/>
              <a:buNone/>
              <a:defRPr sz="2400" b="1"/>
            </a:lvl5pPr>
            <a:lvl6pPr marL="5486400" lvl="5" indent="-457200" algn="l" rtl="0">
              <a:lnSpc>
                <a:spcPct val="90000"/>
              </a:lnSpc>
              <a:spcBef>
                <a:spcPts val="800"/>
              </a:spcBef>
              <a:spcAft>
                <a:spcPts val="0"/>
              </a:spcAft>
              <a:buClr>
                <a:schemeClr val="lt1"/>
              </a:buClr>
              <a:buSzPts val="1200"/>
              <a:buNone/>
              <a:defRPr sz="2400" b="1"/>
            </a:lvl6pPr>
            <a:lvl7pPr marL="6400800" lvl="6" indent="-457200" algn="l" rtl="0">
              <a:lnSpc>
                <a:spcPct val="90000"/>
              </a:lnSpc>
              <a:spcBef>
                <a:spcPts val="800"/>
              </a:spcBef>
              <a:spcAft>
                <a:spcPts val="0"/>
              </a:spcAft>
              <a:buClr>
                <a:schemeClr val="lt1"/>
              </a:buClr>
              <a:buSzPts val="1200"/>
              <a:buNone/>
              <a:defRPr sz="2400" b="1"/>
            </a:lvl7pPr>
            <a:lvl8pPr marL="7315200" lvl="7" indent="-457200" algn="l" rtl="0">
              <a:lnSpc>
                <a:spcPct val="90000"/>
              </a:lnSpc>
              <a:spcBef>
                <a:spcPts val="800"/>
              </a:spcBef>
              <a:spcAft>
                <a:spcPts val="0"/>
              </a:spcAft>
              <a:buClr>
                <a:schemeClr val="lt1"/>
              </a:buClr>
              <a:buSzPts val="1200"/>
              <a:buNone/>
              <a:defRPr sz="2400" b="1"/>
            </a:lvl8pPr>
            <a:lvl9pPr marL="8229600" lvl="8" indent="-457200" algn="l" rtl="0">
              <a:lnSpc>
                <a:spcPct val="90000"/>
              </a:lnSpc>
              <a:spcBef>
                <a:spcPts val="800"/>
              </a:spcBef>
              <a:spcAft>
                <a:spcPts val="0"/>
              </a:spcAft>
              <a:buClr>
                <a:schemeClr val="lt1"/>
              </a:buClr>
              <a:buSzPts val="1200"/>
              <a:buNone/>
              <a:defRPr sz="2400" b="1"/>
            </a:lvl9pPr>
          </a:lstStyle>
          <a:p>
            <a:endParaRPr/>
          </a:p>
        </p:txBody>
      </p:sp>
      <p:sp>
        <p:nvSpPr>
          <p:cNvPr id="245" name="Google Shape;245;p41"/>
          <p:cNvSpPr txBox="1">
            <a:spLocks noGrp="1"/>
          </p:cNvSpPr>
          <p:nvPr>
            <p:ph type="body" idx="2"/>
          </p:nvPr>
        </p:nvSpPr>
        <p:spPr>
          <a:xfrm>
            <a:off x="1259684" y="3757612"/>
            <a:ext cx="7736400" cy="5526600"/>
          </a:xfrm>
          <a:prstGeom prst="rect">
            <a:avLst/>
          </a:prstGeom>
          <a:noFill/>
          <a:ln>
            <a:noFill/>
          </a:ln>
        </p:spPr>
        <p:txBody>
          <a:bodyPr spcFirstLastPara="1" wrap="square" lIns="45725" tIns="22850" rIns="45725" bIns="22850" anchor="t" anchorCtr="0">
            <a:normAutofit/>
          </a:bodyPr>
          <a:lstStyle>
            <a:lvl1pPr marL="914400" lvl="0" indent="-571500" algn="l" rtl="0">
              <a:lnSpc>
                <a:spcPct val="90000"/>
              </a:lnSpc>
              <a:spcBef>
                <a:spcPts val="1600"/>
              </a:spcBef>
              <a:spcAft>
                <a:spcPts val="0"/>
              </a:spcAft>
              <a:buClr>
                <a:schemeClr val="lt1"/>
              </a:buClr>
              <a:buSzPts val="900"/>
              <a:buChar char="•"/>
              <a:defRPr/>
            </a:lvl1pPr>
            <a:lvl2pPr marL="1828800" lvl="1" indent="-571500" algn="l" rtl="0">
              <a:lnSpc>
                <a:spcPct val="90000"/>
              </a:lnSpc>
              <a:spcBef>
                <a:spcPts val="800"/>
              </a:spcBef>
              <a:spcAft>
                <a:spcPts val="0"/>
              </a:spcAft>
              <a:buClr>
                <a:schemeClr val="lt1"/>
              </a:buClr>
              <a:buSzPts val="900"/>
              <a:buChar char="•"/>
              <a:defRPr/>
            </a:lvl2pPr>
            <a:lvl3pPr marL="2743200" lvl="2" indent="-571500" algn="l" rtl="0">
              <a:lnSpc>
                <a:spcPct val="90000"/>
              </a:lnSpc>
              <a:spcBef>
                <a:spcPts val="800"/>
              </a:spcBef>
              <a:spcAft>
                <a:spcPts val="0"/>
              </a:spcAft>
              <a:buClr>
                <a:schemeClr val="lt1"/>
              </a:buClr>
              <a:buSzPts val="900"/>
              <a:buChar char="•"/>
              <a:defRPr/>
            </a:lvl3pPr>
            <a:lvl4pPr marL="3657600" lvl="3" indent="-571500" algn="l" rtl="0">
              <a:lnSpc>
                <a:spcPct val="90000"/>
              </a:lnSpc>
              <a:spcBef>
                <a:spcPts val="800"/>
              </a:spcBef>
              <a:spcAft>
                <a:spcPts val="0"/>
              </a:spcAft>
              <a:buClr>
                <a:schemeClr val="lt1"/>
              </a:buClr>
              <a:buSzPts val="900"/>
              <a:buChar char="•"/>
              <a:defRPr/>
            </a:lvl4pPr>
            <a:lvl5pPr marL="4572000" lvl="4" indent="-571500" algn="l" rtl="0">
              <a:lnSpc>
                <a:spcPct val="90000"/>
              </a:lnSpc>
              <a:spcBef>
                <a:spcPts val="800"/>
              </a:spcBef>
              <a:spcAft>
                <a:spcPts val="0"/>
              </a:spcAft>
              <a:buClr>
                <a:schemeClr val="lt1"/>
              </a:buClr>
              <a:buSzPts val="900"/>
              <a:buChar char="•"/>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46" name="Google Shape;246;p41"/>
          <p:cNvSpPr txBox="1">
            <a:spLocks noGrp="1"/>
          </p:cNvSpPr>
          <p:nvPr>
            <p:ph type="body" idx="3"/>
          </p:nvPr>
        </p:nvSpPr>
        <p:spPr>
          <a:xfrm>
            <a:off x="9258300" y="2521746"/>
            <a:ext cx="7774800" cy="1236000"/>
          </a:xfrm>
          <a:prstGeom prst="rect">
            <a:avLst/>
          </a:prstGeom>
          <a:noFill/>
          <a:ln>
            <a:noFill/>
          </a:ln>
        </p:spPr>
        <p:txBody>
          <a:bodyPr spcFirstLastPara="1" wrap="square" lIns="45725" tIns="22850" rIns="45725" bIns="22850" anchor="b" anchorCtr="0">
            <a:normAutofit/>
          </a:bodyPr>
          <a:lstStyle>
            <a:lvl1pPr marL="914400" lvl="0" indent="-457200" algn="l" rtl="0">
              <a:lnSpc>
                <a:spcPct val="90000"/>
              </a:lnSpc>
              <a:spcBef>
                <a:spcPts val="1600"/>
              </a:spcBef>
              <a:spcAft>
                <a:spcPts val="0"/>
              </a:spcAft>
              <a:buClr>
                <a:schemeClr val="lt1"/>
              </a:buClr>
              <a:buSzPts val="1800"/>
              <a:buNone/>
              <a:defRPr sz="3600" b="1"/>
            </a:lvl1pPr>
            <a:lvl2pPr marL="1828800" lvl="1" indent="-457200" algn="l" rtl="0">
              <a:lnSpc>
                <a:spcPct val="90000"/>
              </a:lnSpc>
              <a:spcBef>
                <a:spcPts val="800"/>
              </a:spcBef>
              <a:spcAft>
                <a:spcPts val="0"/>
              </a:spcAft>
              <a:buClr>
                <a:schemeClr val="lt1"/>
              </a:buClr>
              <a:buSzPts val="1500"/>
              <a:buNone/>
              <a:defRPr sz="3000" b="1"/>
            </a:lvl2pPr>
            <a:lvl3pPr marL="2743200" lvl="2" indent="-457200" algn="l" rtl="0">
              <a:lnSpc>
                <a:spcPct val="90000"/>
              </a:lnSpc>
              <a:spcBef>
                <a:spcPts val="800"/>
              </a:spcBef>
              <a:spcAft>
                <a:spcPts val="0"/>
              </a:spcAft>
              <a:buClr>
                <a:schemeClr val="lt1"/>
              </a:buClr>
              <a:buSzPts val="1400"/>
              <a:buNone/>
              <a:defRPr sz="2800" b="1"/>
            </a:lvl3pPr>
            <a:lvl4pPr marL="3657600" lvl="3" indent="-457200" algn="l" rtl="0">
              <a:lnSpc>
                <a:spcPct val="90000"/>
              </a:lnSpc>
              <a:spcBef>
                <a:spcPts val="800"/>
              </a:spcBef>
              <a:spcAft>
                <a:spcPts val="0"/>
              </a:spcAft>
              <a:buClr>
                <a:schemeClr val="lt1"/>
              </a:buClr>
              <a:buSzPts val="1200"/>
              <a:buNone/>
              <a:defRPr sz="2400" b="1"/>
            </a:lvl4pPr>
            <a:lvl5pPr marL="4572000" lvl="4" indent="-457200" algn="l" rtl="0">
              <a:lnSpc>
                <a:spcPct val="90000"/>
              </a:lnSpc>
              <a:spcBef>
                <a:spcPts val="800"/>
              </a:spcBef>
              <a:spcAft>
                <a:spcPts val="0"/>
              </a:spcAft>
              <a:buClr>
                <a:schemeClr val="lt1"/>
              </a:buClr>
              <a:buSzPts val="1200"/>
              <a:buNone/>
              <a:defRPr sz="2400" b="1"/>
            </a:lvl5pPr>
            <a:lvl6pPr marL="5486400" lvl="5" indent="-457200" algn="l" rtl="0">
              <a:lnSpc>
                <a:spcPct val="90000"/>
              </a:lnSpc>
              <a:spcBef>
                <a:spcPts val="800"/>
              </a:spcBef>
              <a:spcAft>
                <a:spcPts val="0"/>
              </a:spcAft>
              <a:buClr>
                <a:schemeClr val="lt1"/>
              </a:buClr>
              <a:buSzPts val="1200"/>
              <a:buNone/>
              <a:defRPr sz="2400" b="1"/>
            </a:lvl6pPr>
            <a:lvl7pPr marL="6400800" lvl="6" indent="-457200" algn="l" rtl="0">
              <a:lnSpc>
                <a:spcPct val="90000"/>
              </a:lnSpc>
              <a:spcBef>
                <a:spcPts val="800"/>
              </a:spcBef>
              <a:spcAft>
                <a:spcPts val="0"/>
              </a:spcAft>
              <a:buClr>
                <a:schemeClr val="lt1"/>
              </a:buClr>
              <a:buSzPts val="1200"/>
              <a:buNone/>
              <a:defRPr sz="2400" b="1"/>
            </a:lvl7pPr>
            <a:lvl8pPr marL="7315200" lvl="7" indent="-457200" algn="l" rtl="0">
              <a:lnSpc>
                <a:spcPct val="90000"/>
              </a:lnSpc>
              <a:spcBef>
                <a:spcPts val="800"/>
              </a:spcBef>
              <a:spcAft>
                <a:spcPts val="0"/>
              </a:spcAft>
              <a:buClr>
                <a:schemeClr val="lt1"/>
              </a:buClr>
              <a:buSzPts val="1200"/>
              <a:buNone/>
              <a:defRPr sz="2400" b="1"/>
            </a:lvl8pPr>
            <a:lvl9pPr marL="8229600" lvl="8" indent="-457200" algn="l" rtl="0">
              <a:lnSpc>
                <a:spcPct val="90000"/>
              </a:lnSpc>
              <a:spcBef>
                <a:spcPts val="800"/>
              </a:spcBef>
              <a:spcAft>
                <a:spcPts val="0"/>
              </a:spcAft>
              <a:buClr>
                <a:schemeClr val="lt1"/>
              </a:buClr>
              <a:buSzPts val="1200"/>
              <a:buNone/>
              <a:defRPr sz="2400" b="1"/>
            </a:lvl9pPr>
          </a:lstStyle>
          <a:p>
            <a:endParaRPr/>
          </a:p>
        </p:txBody>
      </p:sp>
      <p:sp>
        <p:nvSpPr>
          <p:cNvPr id="247" name="Google Shape;247;p41"/>
          <p:cNvSpPr txBox="1">
            <a:spLocks noGrp="1"/>
          </p:cNvSpPr>
          <p:nvPr>
            <p:ph type="body" idx="4"/>
          </p:nvPr>
        </p:nvSpPr>
        <p:spPr>
          <a:xfrm>
            <a:off x="9258300" y="3757612"/>
            <a:ext cx="7774800" cy="5526600"/>
          </a:xfrm>
          <a:prstGeom prst="rect">
            <a:avLst/>
          </a:prstGeom>
          <a:noFill/>
          <a:ln>
            <a:noFill/>
          </a:ln>
        </p:spPr>
        <p:txBody>
          <a:bodyPr spcFirstLastPara="1" wrap="square" lIns="45725" tIns="22850" rIns="45725" bIns="22850" anchor="t" anchorCtr="0">
            <a:normAutofit/>
          </a:bodyPr>
          <a:lstStyle>
            <a:lvl1pPr marL="914400" lvl="0" indent="-571500" algn="l" rtl="0">
              <a:lnSpc>
                <a:spcPct val="90000"/>
              </a:lnSpc>
              <a:spcBef>
                <a:spcPts val="1600"/>
              </a:spcBef>
              <a:spcAft>
                <a:spcPts val="0"/>
              </a:spcAft>
              <a:buClr>
                <a:schemeClr val="lt1"/>
              </a:buClr>
              <a:buSzPts val="900"/>
              <a:buChar char="•"/>
              <a:defRPr/>
            </a:lvl1pPr>
            <a:lvl2pPr marL="1828800" lvl="1" indent="-571500" algn="l" rtl="0">
              <a:lnSpc>
                <a:spcPct val="90000"/>
              </a:lnSpc>
              <a:spcBef>
                <a:spcPts val="800"/>
              </a:spcBef>
              <a:spcAft>
                <a:spcPts val="0"/>
              </a:spcAft>
              <a:buClr>
                <a:schemeClr val="lt1"/>
              </a:buClr>
              <a:buSzPts val="900"/>
              <a:buChar char="•"/>
              <a:defRPr/>
            </a:lvl2pPr>
            <a:lvl3pPr marL="2743200" lvl="2" indent="-571500" algn="l" rtl="0">
              <a:lnSpc>
                <a:spcPct val="90000"/>
              </a:lnSpc>
              <a:spcBef>
                <a:spcPts val="800"/>
              </a:spcBef>
              <a:spcAft>
                <a:spcPts val="0"/>
              </a:spcAft>
              <a:buClr>
                <a:schemeClr val="lt1"/>
              </a:buClr>
              <a:buSzPts val="900"/>
              <a:buChar char="•"/>
              <a:defRPr/>
            </a:lvl3pPr>
            <a:lvl4pPr marL="3657600" lvl="3" indent="-571500" algn="l" rtl="0">
              <a:lnSpc>
                <a:spcPct val="90000"/>
              </a:lnSpc>
              <a:spcBef>
                <a:spcPts val="800"/>
              </a:spcBef>
              <a:spcAft>
                <a:spcPts val="0"/>
              </a:spcAft>
              <a:buClr>
                <a:schemeClr val="lt1"/>
              </a:buClr>
              <a:buSzPts val="900"/>
              <a:buChar char="•"/>
              <a:defRPr/>
            </a:lvl4pPr>
            <a:lvl5pPr marL="4572000" lvl="4" indent="-571500" algn="l" rtl="0">
              <a:lnSpc>
                <a:spcPct val="90000"/>
              </a:lnSpc>
              <a:spcBef>
                <a:spcPts val="800"/>
              </a:spcBef>
              <a:spcAft>
                <a:spcPts val="0"/>
              </a:spcAft>
              <a:buClr>
                <a:schemeClr val="lt1"/>
              </a:buClr>
              <a:buSzPts val="900"/>
              <a:buChar char="•"/>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48" name="Google Shape;248;p41"/>
          <p:cNvSpPr txBox="1">
            <a:spLocks noGrp="1"/>
          </p:cNvSpPr>
          <p:nvPr>
            <p:ph type="dt" idx="10"/>
          </p:nvPr>
        </p:nvSpPr>
        <p:spPr>
          <a:xfrm>
            <a:off x="1257300" y="9534526"/>
            <a:ext cx="4114800" cy="5478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49" name="Google Shape;249;p41"/>
          <p:cNvSpPr txBox="1">
            <a:spLocks noGrp="1"/>
          </p:cNvSpPr>
          <p:nvPr>
            <p:ph type="ftr" idx="11"/>
          </p:nvPr>
        </p:nvSpPr>
        <p:spPr>
          <a:xfrm>
            <a:off x="6057900" y="9534526"/>
            <a:ext cx="6172200" cy="5478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50" name="Google Shape;250;p41"/>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67300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1"/>
        <p:cNvGrpSpPr/>
        <p:nvPr/>
      </p:nvGrpSpPr>
      <p:grpSpPr>
        <a:xfrm>
          <a:off x="0" y="0"/>
          <a:ext cx="0" cy="0"/>
          <a:chOff x="0" y="0"/>
          <a:chExt cx="0" cy="0"/>
        </a:xfrm>
      </p:grpSpPr>
      <p:sp>
        <p:nvSpPr>
          <p:cNvPr id="252" name="Google Shape;252;p42"/>
          <p:cNvSpPr txBox="1">
            <a:spLocks noGrp="1"/>
          </p:cNvSpPr>
          <p:nvPr>
            <p:ph type="title"/>
          </p:nvPr>
        </p:nvSpPr>
        <p:spPr>
          <a:xfrm>
            <a:off x="1259684" y="685800"/>
            <a:ext cx="5898600" cy="2400600"/>
          </a:xfrm>
          <a:prstGeom prst="rect">
            <a:avLst/>
          </a:prstGeom>
          <a:noFill/>
          <a:ln>
            <a:noFill/>
          </a:ln>
        </p:spPr>
        <p:txBody>
          <a:bodyPr spcFirstLastPara="1" wrap="square" lIns="45725" tIns="22850" rIns="45725" bIns="22850" anchor="b" anchorCtr="0">
            <a:normAutofit/>
          </a:bodyPr>
          <a:lstStyle>
            <a:lvl1pPr lvl="0" algn="l" rtl="0">
              <a:lnSpc>
                <a:spcPct val="90000"/>
              </a:lnSpc>
              <a:spcBef>
                <a:spcPts val="0"/>
              </a:spcBef>
              <a:spcAft>
                <a:spcPts val="0"/>
              </a:spcAft>
              <a:buClr>
                <a:schemeClr val="lt1"/>
              </a:buClr>
              <a:buSzPts val="2400"/>
              <a:buFont typeface="Calibri"/>
              <a:buNone/>
              <a:defRPr sz="4800"/>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53" name="Google Shape;253;p42"/>
          <p:cNvSpPr txBox="1">
            <a:spLocks noGrp="1"/>
          </p:cNvSpPr>
          <p:nvPr>
            <p:ph type="body" idx="1"/>
          </p:nvPr>
        </p:nvSpPr>
        <p:spPr>
          <a:xfrm>
            <a:off x="7774782" y="1481138"/>
            <a:ext cx="9258600" cy="7310400"/>
          </a:xfrm>
          <a:prstGeom prst="rect">
            <a:avLst/>
          </a:prstGeom>
          <a:noFill/>
          <a:ln>
            <a:noFill/>
          </a:ln>
        </p:spPr>
        <p:txBody>
          <a:bodyPr spcFirstLastPara="1" wrap="square" lIns="45725" tIns="22850" rIns="45725" bIns="22850" anchor="t" anchorCtr="0">
            <a:normAutofit/>
          </a:bodyPr>
          <a:lstStyle>
            <a:lvl1pPr marL="914400" lvl="0" indent="-762000" algn="l" rtl="0">
              <a:lnSpc>
                <a:spcPct val="90000"/>
              </a:lnSpc>
              <a:spcBef>
                <a:spcPts val="1600"/>
              </a:spcBef>
              <a:spcAft>
                <a:spcPts val="0"/>
              </a:spcAft>
              <a:buClr>
                <a:schemeClr val="lt1"/>
              </a:buClr>
              <a:buSzPts val="2400"/>
              <a:buChar char="•"/>
              <a:defRPr sz="4800"/>
            </a:lvl1pPr>
            <a:lvl2pPr marL="1828800" lvl="1" indent="-723900" algn="l" rtl="0">
              <a:lnSpc>
                <a:spcPct val="90000"/>
              </a:lnSpc>
              <a:spcBef>
                <a:spcPts val="800"/>
              </a:spcBef>
              <a:spcAft>
                <a:spcPts val="0"/>
              </a:spcAft>
              <a:buClr>
                <a:schemeClr val="lt1"/>
              </a:buClr>
              <a:buSzPts val="2100"/>
              <a:buChar char="•"/>
              <a:defRPr sz="4200"/>
            </a:lvl2pPr>
            <a:lvl3pPr marL="2743200" lvl="2" indent="-685800" algn="l" rtl="0">
              <a:lnSpc>
                <a:spcPct val="90000"/>
              </a:lnSpc>
              <a:spcBef>
                <a:spcPts val="800"/>
              </a:spcBef>
              <a:spcAft>
                <a:spcPts val="0"/>
              </a:spcAft>
              <a:buClr>
                <a:schemeClr val="lt1"/>
              </a:buClr>
              <a:buSzPts val="1800"/>
              <a:buChar char="•"/>
              <a:defRPr sz="3600"/>
            </a:lvl3pPr>
            <a:lvl4pPr marL="3657600" lvl="3" indent="-647700" algn="l" rtl="0">
              <a:lnSpc>
                <a:spcPct val="90000"/>
              </a:lnSpc>
              <a:spcBef>
                <a:spcPts val="800"/>
              </a:spcBef>
              <a:spcAft>
                <a:spcPts val="0"/>
              </a:spcAft>
              <a:buClr>
                <a:schemeClr val="lt1"/>
              </a:buClr>
              <a:buSzPts val="1500"/>
              <a:buChar char="•"/>
              <a:defRPr sz="3000"/>
            </a:lvl4pPr>
            <a:lvl5pPr marL="4572000" lvl="4" indent="-647700" algn="l" rtl="0">
              <a:lnSpc>
                <a:spcPct val="90000"/>
              </a:lnSpc>
              <a:spcBef>
                <a:spcPts val="800"/>
              </a:spcBef>
              <a:spcAft>
                <a:spcPts val="0"/>
              </a:spcAft>
              <a:buClr>
                <a:schemeClr val="lt1"/>
              </a:buClr>
              <a:buSzPts val="1500"/>
              <a:buChar char="•"/>
              <a:defRPr sz="3000"/>
            </a:lvl5pPr>
            <a:lvl6pPr marL="5486400" lvl="5" indent="-647700" algn="l" rtl="0">
              <a:lnSpc>
                <a:spcPct val="90000"/>
              </a:lnSpc>
              <a:spcBef>
                <a:spcPts val="800"/>
              </a:spcBef>
              <a:spcAft>
                <a:spcPts val="0"/>
              </a:spcAft>
              <a:buClr>
                <a:schemeClr val="lt1"/>
              </a:buClr>
              <a:buSzPts val="1500"/>
              <a:buChar char="•"/>
              <a:defRPr sz="3000"/>
            </a:lvl6pPr>
            <a:lvl7pPr marL="6400800" lvl="6" indent="-647700" algn="l" rtl="0">
              <a:lnSpc>
                <a:spcPct val="90000"/>
              </a:lnSpc>
              <a:spcBef>
                <a:spcPts val="800"/>
              </a:spcBef>
              <a:spcAft>
                <a:spcPts val="0"/>
              </a:spcAft>
              <a:buClr>
                <a:schemeClr val="lt1"/>
              </a:buClr>
              <a:buSzPts val="1500"/>
              <a:buChar char="•"/>
              <a:defRPr sz="3000"/>
            </a:lvl7pPr>
            <a:lvl8pPr marL="7315200" lvl="7" indent="-647700" algn="l" rtl="0">
              <a:lnSpc>
                <a:spcPct val="90000"/>
              </a:lnSpc>
              <a:spcBef>
                <a:spcPts val="800"/>
              </a:spcBef>
              <a:spcAft>
                <a:spcPts val="0"/>
              </a:spcAft>
              <a:buClr>
                <a:schemeClr val="lt1"/>
              </a:buClr>
              <a:buSzPts val="1500"/>
              <a:buChar char="•"/>
              <a:defRPr sz="3000"/>
            </a:lvl8pPr>
            <a:lvl9pPr marL="8229600" lvl="8" indent="-647700" algn="l" rtl="0">
              <a:lnSpc>
                <a:spcPct val="90000"/>
              </a:lnSpc>
              <a:spcBef>
                <a:spcPts val="800"/>
              </a:spcBef>
              <a:spcAft>
                <a:spcPts val="0"/>
              </a:spcAft>
              <a:buClr>
                <a:schemeClr val="lt1"/>
              </a:buClr>
              <a:buSzPts val="1500"/>
              <a:buChar char="•"/>
              <a:defRPr sz="3000"/>
            </a:lvl9pPr>
          </a:lstStyle>
          <a:p>
            <a:endParaRPr/>
          </a:p>
        </p:txBody>
      </p:sp>
      <p:sp>
        <p:nvSpPr>
          <p:cNvPr id="254" name="Google Shape;254;p42"/>
          <p:cNvSpPr txBox="1">
            <a:spLocks noGrp="1"/>
          </p:cNvSpPr>
          <p:nvPr>
            <p:ph type="body" idx="2"/>
          </p:nvPr>
        </p:nvSpPr>
        <p:spPr>
          <a:xfrm>
            <a:off x="1259684" y="3086100"/>
            <a:ext cx="5898600" cy="5717400"/>
          </a:xfrm>
          <a:prstGeom prst="rect">
            <a:avLst/>
          </a:prstGeom>
          <a:noFill/>
          <a:ln>
            <a:noFill/>
          </a:ln>
        </p:spPr>
        <p:txBody>
          <a:bodyPr spcFirstLastPara="1" wrap="square" lIns="45725" tIns="22850" rIns="45725" bIns="22850" anchor="t" anchorCtr="0">
            <a:normAutofit/>
          </a:bodyPr>
          <a:lstStyle>
            <a:lvl1pPr marL="914400" lvl="0" indent="-457200" algn="l" rtl="0">
              <a:lnSpc>
                <a:spcPct val="90000"/>
              </a:lnSpc>
              <a:spcBef>
                <a:spcPts val="1600"/>
              </a:spcBef>
              <a:spcAft>
                <a:spcPts val="0"/>
              </a:spcAft>
              <a:buClr>
                <a:schemeClr val="lt1"/>
              </a:buClr>
              <a:buSzPts val="1200"/>
              <a:buNone/>
              <a:defRPr sz="2400"/>
            </a:lvl1pPr>
            <a:lvl2pPr marL="1828800" lvl="1" indent="-457200" algn="l" rtl="0">
              <a:lnSpc>
                <a:spcPct val="90000"/>
              </a:lnSpc>
              <a:spcBef>
                <a:spcPts val="800"/>
              </a:spcBef>
              <a:spcAft>
                <a:spcPts val="0"/>
              </a:spcAft>
              <a:buClr>
                <a:schemeClr val="lt1"/>
              </a:buClr>
              <a:buSzPts val="1100"/>
              <a:buNone/>
              <a:defRPr sz="2200"/>
            </a:lvl2pPr>
            <a:lvl3pPr marL="2743200" lvl="2" indent="-457200" algn="l" rtl="0">
              <a:lnSpc>
                <a:spcPct val="90000"/>
              </a:lnSpc>
              <a:spcBef>
                <a:spcPts val="800"/>
              </a:spcBef>
              <a:spcAft>
                <a:spcPts val="0"/>
              </a:spcAft>
              <a:buClr>
                <a:schemeClr val="lt1"/>
              </a:buClr>
              <a:buSzPts val="900"/>
              <a:buNone/>
              <a:defRPr sz="1800"/>
            </a:lvl3pPr>
            <a:lvl4pPr marL="3657600" lvl="3" indent="-457200" algn="l" rtl="0">
              <a:lnSpc>
                <a:spcPct val="90000"/>
              </a:lnSpc>
              <a:spcBef>
                <a:spcPts val="800"/>
              </a:spcBef>
              <a:spcAft>
                <a:spcPts val="0"/>
              </a:spcAft>
              <a:buClr>
                <a:schemeClr val="lt1"/>
              </a:buClr>
              <a:buSzPts val="800"/>
              <a:buNone/>
              <a:defRPr sz="1600"/>
            </a:lvl4pPr>
            <a:lvl5pPr marL="4572000" lvl="4" indent="-457200" algn="l" rtl="0">
              <a:lnSpc>
                <a:spcPct val="90000"/>
              </a:lnSpc>
              <a:spcBef>
                <a:spcPts val="800"/>
              </a:spcBef>
              <a:spcAft>
                <a:spcPts val="0"/>
              </a:spcAft>
              <a:buClr>
                <a:schemeClr val="lt1"/>
              </a:buClr>
              <a:buSzPts val="800"/>
              <a:buNone/>
              <a:defRPr sz="1600"/>
            </a:lvl5pPr>
            <a:lvl6pPr marL="5486400" lvl="5" indent="-457200" algn="l" rtl="0">
              <a:lnSpc>
                <a:spcPct val="90000"/>
              </a:lnSpc>
              <a:spcBef>
                <a:spcPts val="800"/>
              </a:spcBef>
              <a:spcAft>
                <a:spcPts val="0"/>
              </a:spcAft>
              <a:buClr>
                <a:schemeClr val="lt1"/>
              </a:buClr>
              <a:buSzPts val="800"/>
              <a:buNone/>
              <a:defRPr sz="1600"/>
            </a:lvl6pPr>
            <a:lvl7pPr marL="6400800" lvl="6" indent="-457200" algn="l" rtl="0">
              <a:lnSpc>
                <a:spcPct val="90000"/>
              </a:lnSpc>
              <a:spcBef>
                <a:spcPts val="800"/>
              </a:spcBef>
              <a:spcAft>
                <a:spcPts val="0"/>
              </a:spcAft>
              <a:buClr>
                <a:schemeClr val="lt1"/>
              </a:buClr>
              <a:buSzPts val="800"/>
              <a:buNone/>
              <a:defRPr sz="1600"/>
            </a:lvl7pPr>
            <a:lvl8pPr marL="7315200" lvl="7" indent="-457200" algn="l" rtl="0">
              <a:lnSpc>
                <a:spcPct val="90000"/>
              </a:lnSpc>
              <a:spcBef>
                <a:spcPts val="800"/>
              </a:spcBef>
              <a:spcAft>
                <a:spcPts val="0"/>
              </a:spcAft>
              <a:buClr>
                <a:schemeClr val="lt1"/>
              </a:buClr>
              <a:buSzPts val="800"/>
              <a:buNone/>
              <a:defRPr sz="1600"/>
            </a:lvl8pPr>
            <a:lvl9pPr marL="8229600" lvl="8" indent="-457200" algn="l" rtl="0">
              <a:lnSpc>
                <a:spcPct val="90000"/>
              </a:lnSpc>
              <a:spcBef>
                <a:spcPts val="800"/>
              </a:spcBef>
              <a:spcAft>
                <a:spcPts val="0"/>
              </a:spcAft>
              <a:buClr>
                <a:schemeClr val="lt1"/>
              </a:buClr>
              <a:buSzPts val="800"/>
              <a:buNone/>
              <a:defRPr sz="1600"/>
            </a:lvl9pPr>
          </a:lstStyle>
          <a:p>
            <a:endParaRPr/>
          </a:p>
        </p:txBody>
      </p:sp>
      <p:sp>
        <p:nvSpPr>
          <p:cNvPr id="255" name="Google Shape;255;p42"/>
          <p:cNvSpPr txBox="1">
            <a:spLocks noGrp="1"/>
          </p:cNvSpPr>
          <p:nvPr>
            <p:ph type="dt" idx="10"/>
          </p:nvPr>
        </p:nvSpPr>
        <p:spPr>
          <a:xfrm>
            <a:off x="1257300" y="9534526"/>
            <a:ext cx="4114800" cy="5478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56" name="Google Shape;256;p42"/>
          <p:cNvSpPr txBox="1">
            <a:spLocks noGrp="1"/>
          </p:cNvSpPr>
          <p:nvPr>
            <p:ph type="ftr" idx="11"/>
          </p:nvPr>
        </p:nvSpPr>
        <p:spPr>
          <a:xfrm>
            <a:off x="6057900" y="9534526"/>
            <a:ext cx="6172200" cy="5478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57" name="Google Shape;257;p42"/>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7218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58"/>
        <p:cNvGrpSpPr/>
        <p:nvPr/>
      </p:nvGrpSpPr>
      <p:grpSpPr>
        <a:xfrm>
          <a:off x="0" y="0"/>
          <a:ext cx="0" cy="0"/>
          <a:chOff x="0" y="0"/>
          <a:chExt cx="0" cy="0"/>
        </a:xfrm>
      </p:grpSpPr>
      <p:sp>
        <p:nvSpPr>
          <p:cNvPr id="259" name="Google Shape;259;p43"/>
          <p:cNvSpPr txBox="1">
            <a:spLocks noGrp="1"/>
          </p:cNvSpPr>
          <p:nvPr>
            <p:ph type="title"/>
          </p:nvPr>
        </p:nvSpPr>
        <p:spPr>
          <a:xfrm>
            <a:off x="1257300" y="547688"/>
            <a:ext cx="15773400" cy="1988400"/>
          </a:xfrm>
          <a:prstGeom prst="rect">
            <a:avLst/>
          </a:prstGeom>
          <a:noFill/>
          <a:ln>
            <a:noFill/>
          </a:ln>
        </p:spPr>
        <p:txBody>
          <a:bodyPr spcFirstLastPara="1" wrap="square" lIns="45725" tIns="22850" rIns="45725" bIns="22850" anchor="ctr" anchorCtr="0">
            <a:normAutofit/>
          </a:bodyPr>
          <a:lstStyle>
            <a:lvl1pPr lvl="0" algn="l" rtl="0">
              <a:lnSpc>
                <a:spcPct val="90000"/>
              </a:lnSpc>
              <a:spcBef>
                <a:spcPts val="0"/>
              </a:spcBef>
              <a:spcAft>
                <a:spcPts val="0"/>
              </a:spcAft>
              <a:buClr>
                <a:schemeClr val="lt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60" name="Google Shape;260;p43"/>
          <p:cNvSpPr txBox="1">
            <a:spLocks noGrp="1"/>
          </p:cNvSpPr>
          <p:nvPr>
            <p:ph type="body" idx="1"/>
          </p:nvPr>
        </p:nvSpPr>
        <p:spPr>
          <a:xfrm rot="5400000">
            <a:off x="5880602" y="-1884860"/>
            <a:ext cx="6526800" cy="15773400"/>
          </a:xfrm>
          <a:prstGeom prst="rect">
            <a:avLst/>
          </a:prstGeom>
          <a:noFill/>
          <a:ln>
            <a:noFill/>
          </a:ln>
        </p:spPr>
        <p:txBody>
          <a:bodyPr spcFirstLastPara="1" wrap="square" lIns="45725" tIns="22850" rIns="45725" bIns="22850" anchor="t" anchorCtr="0">
            <a:normAutofit/>
          </a:bodyPr>
          <a:lstStyle>
            <a:lvl1pPr marL="914400" lvl="0" indent="-571500" algn="l" rtl="0">
              <a:lnSpc>
                <a:spcPct val="90000"/>
              </a:lnSpc>
              <a:spcBef>
                <a:spcPts val="1600"/>
              </a:spcBef>
              <a:spcAft>
                <a:spcPts val="0"/>
              </a:spcAft>
              <a:buClr>
                <a:schemeClr val="lt1"/>
              </a:buClr>
              <a:buSzPts val="900"/>
              <a:buChar char="•"/>
              <a:defRPr/>
            </a:lvl1pPr>
            <a:lvl2pPr marL="1828800" lvl="1" indent="-571500" algn="l" rtl="0">
              <a:lnSpc>
                <a:spcPct val="90000"/>
              </a:lnSpc>
              <a:spcBef>
                <a:spcPts val="800"/>
              </a:spcBef>
              <a:spcAft>
                <a:spcPts val="0"/>
              </a:spcAft>
              <a:buClr>
                <a:schemeClr val="lt1"/>
              </a:buClr>
              <a:buSzPts val="900"/>
              <a:buChar char="•"/>
              <a:defRPr/>
            </a:lvl2pPr>
            <a:lvl3pPr marL="2743200" lvl="2" indent="-571500" algn="l" rtl="0">
              <a:lnSpc>
                <a:spcPct val="90000"/>
              </a:lnSpc>
              <a:spcBef>
                <a:spcPts val="800"/>
              </a:spcBef>
              <a:spcAft>
                <a:spcPts val="0"/>
              </a:spcAft>
              <a:buClr>
                <a:schemeClr val="lt1"/>
              </a:buClr>
              <a:buSzPts val="900"/>
              <a:buChar char="•"/>
              <a:defRPr/>
            </a:lvl3pPr>
            <a:lvl4pPr marL="3657600" lvl="3" indent="-571500" algn="l" rtl="0">
              <a:lnSpc>
                <a:spcPct val="90000"/>
              </a:lnSpc>
              <a:spcBef>
                <a:spcPts val="800"/>
              </a:spcBef>
              <a:spcAft>
                <a:spcPts val="0"/>
              </a:spcAft>
              <a:buClr>
                <a:schemeClr val="lt1"/>
              </a:buClr>
              <a:buSzPts val="900"/>
              <a:buChar char="•"/>
              <a:defRPr/>
            </a:lvl4pPr>
            <a:lvl5pPr marL="4572000" lvl="4" indent="-571500" algn="l" rtl="0">
              <a:lnSpc>
                <a:spcPct val="90000"/>
              </a:lnSpc>
              <a:spcBef>
                <a:spcPts val="800"/>
              </a:spcBef>
              <a:spcAft>
                <a:spcPts val="0"/>
              </a:spcAft>
              <a:buClr>
                <a:schemeClr val="lt1"/>
              </a:buClr>
              <a:buSzPts val="900"/>
              <a:buChar char="•"/>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61" name="Google Shape;261;p43"/>
          <p:cNvSpPr txBox="1">
            <a:spLocks noGrp="1"/>
          </p:cNvSpPr>
          <p:nvPr>
            <p:ph type="dt" idx="10"/>
          </p:nvPr>
        </p:nvSpPr>
        <p:spPr>
          <a:xfrm>
            <a:off x="1257300" y="9534526"/>
            <a:ext cx="4114800" cy="5478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62" name="Google Shape;262;p43"/>
          <p:cNvSpPr txBox="1">
            <a:spLocks noGrp="1"/>
          </p:cNvSpPr>
          <p:nvPr>
            <p:ph type="ftr" idx="11"/>
          </p:nvPr>
        </p:nvSpPr>
        <p:spPr>
          <a:xfrm>
            <a:off x="6057900" y="9534526"/>
            <a:ext cx="6172200" cy="5478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63" name="Google Shape;263;p43"/>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344408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64"/>
        <p:cNvGrpSpPr/>
        <p:nvPr/>
      </p:nvGrpSpPr>
      <p:grpSpPr>
        <a:xfrm>
          <a:off x="0" y="0"/>
          <a:ext cx="0" cy="0"/>
          <a:chOff x="0" y="0"/>
          <a:chExt cx="0" cy="0"/>
        </a:xfrm>
      </p:grpSpPr>
      <p:sp>
        <p:nvSpPr>
          <p:cNvPr id="265" name="Google Shape;265;p44"/>
          <p:cNvSpPr txBox="1">
            <a:spLocks noGrp="1"/>
          </p:cNvSpPr>
          <p:nvPr>
            <p:ph type="title"/>
          </p:nvPr>
        </p:nvSpPr>
        <p:spPr>
          <a:xfrm rot="5400000">
            <a:off x="10700102" y="2935090"/>
            <a:ext cx="8718000" cy="3943200"/>
          </a:xfrm>
          <a:prstGeom prst="rect">
            <a:avLst/>
          </a:prstGeom>
          <a:noFill/>
          <a:ln>
            <a:noFill/>
          </a:ln>
        </p:spPr>
        <p:txBody>
          <a:bodyPr spcFirstLastPara="1" wrap="square" lIns="45725" tIns="22850" rIns="45725" bIns="22850" anchor="ctr" anchorCtr="0">
            <a:normAutofit/>
          </a:bodyPr>
          <a:lstStyle>
            <a:lvl1pPr lvl="0" algn="l" rtl="0">
              <a:lnSpc>
                <a:spcPct val="90000"/>
              </a:lnSpc>
              <a:spcBef>
                <a:spcPts val="0"/>
              </a:spcBef>
              <a:spcAft>
                <a:spcPts val="0"/>
              </a:spcAft>
              <a:buClr>
                <a:schemeClr val="lt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66" name="Google Shape;266;p44"/>
          <p:cNvSpPr txBox="1">
            <a:spLocks noGrp="1"/>
          </p:cNvSpPr>
          <p:nvPr>
            <p:ph type="body" idx="1"/>
          </p:nvPr>
        </p:nvSpPr>
        <p:spPr>
          <a:xfrm rot="5400000">
            <a:off x="2698950" y="-894112"/>
            <a:ext cx="8718000" cy="11601600"/>
          </a:xfrm>
          <a:prstGeom prst="rect">
            <a:avLst/>
          </a:prstGeom>
          <a:noFill/>
          <a:ln>
            <a:noFill/>
          </a:ln>
        </p:spPr>
        <p:txBody>
          <a:bodyPr spcFirstLastPara="1" wrap="square" lIns="45725" tIns="22850" rIns="45725" bIns="22850" anchor="t" anchorCtr="0">
            <a:normAutofit/>
          </a:bodyPr>
          <a:lstStyle>
            <a:lvl1pPr marL="914400" lvl="0" indent="-571500" algn="l" rtl="0">
              <a:lnSpc>
                <a:spcPct val="90000"/>
              </a:lnSpc>
              <a:spcBef>
                <a:spcPts val="1600"/>
              </a:spcBef>
              <a:spcAft>
                <a:spcPts val="0"/>
              </a:spcAft>
              <a:buClr>
                <a:schemeClr val="lt1"/>
              </a:buClr>
              <a:buSzPts val="900"/>
              <a:buChar char="•"/>
              <a:defRPr/>
            </a:lvl1pPr>
            <a:lvl2pPr marL="1828800" lvl="1" indent="-571500" algn="l" rtl="0">
              <a:lnSpc>
                <a:spcPct val="90000"/>
              </a:lnSpc>
              <a:spcBef>
                <a:spcPts val="800"/>
              </a:spcBef>
              <a:spcAft>
                <a:spcPts val="0"/>
              </a:spcAft>
              <a:buClr>
                <a:schemeClr val="lt1"/>
              </a:buClr>
              <a:buSzPts val="900"/>
              <a:buChar char="•"/>
              <a:defRPr/>
            </a:lvl2pPr>
            <a:lvl3pPr marL="2743200" lvl="2" indent="-571500" algn="l" rtl="0">
              <a:lnSpc>
                <a:spcPct val="90000"/>
              </a:lnSpc>
              <a:spcBef>
                <a:spcPts val="800"/>
              </a:spcBef>
              <a:spcAft>
                <a:spcPts val="0"/>
              </a:spcAft>
              <a:buClr>
                <a:schemeClr val="lt1"/>
              </a:buClr>
              <a:buSzPts val="900"/>
              <a:buChar char="•"/>
              <a:defRPr/>
            </a:lvl3pPr>
            <a:lvl4pPr marL="3657600" lvl="3" indent="-571500" algn="l" rtl="0">
              <a:lnSpc>
                <a:spcPct val="90000"/>
              </a:lnSpc>
              <a:spcBef>
                <a:spcPts val="800"/>
              </a:spcBef>
              <a:spcAft>
                <a:spcPts val="0"/>
              </a:spcAft>
              <a:buClr>
                <a:schemeClr val="lt1"/>
              </a:buClr>
              <a:buSzPts val="900"/>
              <a:buChar char="•"/>
              <a:defRPr/>
            </a:lvl4pPr>
            <a:lvl5pPr marL="4572000" lvl="4" indent="-571500" algn="l" rtl="0">
              <a:lnSpc>
                <a:spcPct val="90000"/>
              </a:lnSpc>
              <a:spcBef>
                <a:spcPts val="800"/>
              </a:spcBef>
              <a:spcAft>
                <a:spcPts val="0"/>
              </a:spcAft>
              <a:buClr>
                <a:schemeClr val="lt1"/>
              </a:buClr>
              <a:buSzPts val="900"/>
              <a:buChar char="•"/>
              <a:defRPr/>
            </a:lvl5pPr>
            <a:lvl6pPr marL="5486400" lvl="5" indent="-571500" algn="l" rtl="0">
              <a:lnSpc>
                <a:spcPct val="90000"/>
              </a:lnSpc>
              <a:spcBef>
                <a:spcPts val="800"/>
              </a:spcBef>
              <a:spcAft>
                <a:spcPts val="0"/>
              </a:spcAft>
              <a:buClr>
                <a:schemeClr val="lt1"/>
              </a:buClr>
              <a:buSzPts val="900"/>
              <a:buChar char="•"/>
              <a:defRPr/>
            </a:lvl6pPr>
            <a:lvl7pPr marL="6400800" lvl="6" indent="-571500" algn="l" rtl="0">
              <a:lnSpc>
                <a:spcPct val="90000"/>
              </a:lnSpc>
              <a:spcBef>
                <a:spcPts val="800"/>
              </a:spcBef>
              <a:spcAft>
                <a:spcPts val="0"/>
              </a:spcAft>
              <a:buClr>
                <a:schemeClr val="lt1"/>
              </a:buClr>
              <a:buSzPts val="900"/>
              <a:buChar char="•"/>
              <a:defRPr/>
            </a:lvl7pPr>
            <a:lvl8pPr marL="7315200" lvl="7" indent="-571500" algn="l" rtl="0">
              <a:lnSpc>
                <a:spcPct val="90000"/>
              </a:lnSpc>
              <a:spcBef>
                <a:spcPts val="800"/>
              </a:spcBef>
              <a:spcAft>
                <a:spcPts val="0"/>
              </a:spcAft>
              <a:buClr>
                <a:schemeClr val="lt1"/>
              </a:buClr>
              <a:buSzPts val="900"/>
              <a:buChar char="•"/>
              <a:defRPr/>
            </a:lvl8pPr>
            <a:lvl9pPr marL="8229600" lvl="8" indent="-571500" algn="l" rtl="0">
              <a:lnSpc>
                <a:spcPct val="90000"/>
              </a:lnSpc>
              <a:spcBef>
                <a:spcPts val="800"/>
              </a:spcBef>
              <a:spcAft>
                <a:spcPts val="0"/>
              </a:spcAft>
              <a:buClr>
                <a:schemeClr val="lt1"/>
              </a:buClr>
              <a:buSzPts val="900"/>
              <a:buChar char="•"/>
              <a:defRPr/>
            </a:lvl9pPr>
          </a:lstStyle>
          <a:p>
            <a:endParaRPr/>
          </a:p>
        </p:txBody>
      </p:sp>
      <p:sp>
        <p:nvSpPr>
          <p:cNvPr id="267" name="Google Shape;267;p44"/>
          <p:cNvSpPr txBox="1">
            <a:spLocks noGrp="1"/>
          </p:cNvSpPr>
          <p:nvPr>
            <p:ph type="dt" idx="10"/>
          </p:nvPr>
        </p:nvSpPr>
        <p:spPr>
          <a:xfrm>
            <a:off x="1257300" y="9534526"/>
            <a:ext cx="4114800" cy="5478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68" name="Google Shape;268;p44"/>
          <p:cNvSpPr txBox="1">
            <a:spLocks noGrp="1"/>
          </p:cNvSpPr>
          <p:nvPr>
            <p:ph type="ftr" idx="11"/>
          </p:nvPr>
        </p:nvSpPr>
        <p:spPr>
          <a:xfrm>
            <a:off x="6057900" y="9534526"/>
            <a:ext cx="6172200" cy="5478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69" name="Google Shape;269;p44"/>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3530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6"/>
        <p:cNvGrpSpPr/>
        <p:nvPr/>
      </p:nvGrpSpPr>
      <p:grpSpPr>
        <a:xfrm>
          <a:off x="0" y="0"/>
          <a:ext cx="0" cy="0"/>
          <a:chOff x="0" y="0"/>
          <a:chExt cx="0" cy="0"/>
        </a:xfrm>
      </p:grpSpPr>
      <p:sp>
        <p:nvSpPr>
          <p:cNvPr id="277" name="Google Shape;277;p46"/>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78" name="Google Shape;278;p46"/>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79" name="Google Shape;279;p46"/>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4114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 Bullets &amp; Photo" type="tx">
  <p:cSld name="Title, Bullets &amp; Photo">
    <p:bg>
      <p:bgPr>
        <a:solidFill>
          <a:srgbClr val="FFFFFF"/>
        </a:solidFill>
        <a:effectLst/>
      </p:bgPr>
    </p:bg>
    <p:spTree>
      <p:nvGrpSpPr>
        <p:cNvPr id="1" name="Shape 280"/>
        <p:cNvGrpSpPr/>
        <p:nvPr/>
      </p:nvGrpSpPr>
      <p:grpSpPr>
        <a:xfrm>
          <a:off x="0" y="0"/>
          <a:ext cx="0" cy="0"/>
          <a:chOff x="0" y="0"/>
          <a:chExt cx="0" cy="0"/>
        </a:xfrm>
      </p:grpSpPr>
      <p:sp>
        <p:nvSpPr>
          <p:cNvPr id="281" name="Google Shape;281;p47"/>
          <p:cNvSpPr txBox="1">
            <a:spLocks noGrp="1"/>
          </p:cNvSpPr>
          <p:nvPr>
            <p:ph type="body" idx="1"/>
          </p:nvPr>
        </p:nvSpPr>
        <p:spPr>
          <a:xfrm>
            <a:off x="9867900" y="1389186"/>
            <a:ext cx="7692600" cy="983400"/>
          </a:xfrm>
          <a:prstGeom prst="rect">
            <a:avLst/>
          </a:prstGeom>
          <a:noFill/>
          <a:ln>
            <a:noFill/>
          </a:ln>
        </p:spPr>
        <p:txBody>
          <a:bodyPr spcFirstLastPara="1" wrap="square" lIns="45725" tIns="22850" rIns="45725" bIns="22850" anchor="ctr" anchorCtr="0">
            <a:normAutofit/>
          </a:bodyPr>
          <a:lstStyle>
            <a:lvl1pPr marL="914400" lvl="0" indent="-838200" algn="l" rtl="0">
              <a:lnSpc>
                <a:spcPct val="80000"/>
              </a:lnSpc>
              <a:spcBef>
                <a:spcPts val="1200"/>
              </a:spcBef>
              <a:spcAft>
                <a:spcPts val="0"/>
              </a:spcAft>
              <a:buClr>
                <a:schemeClr val="accent1"/>
              </a:buClr>
              <a:buSzPts val="3000"/>
              <a:buChar char="•"/>
              <a:defRPr sz="6000">
                <a:solidFill>
                  <a:schemeClr val="accent1"/>
                </a:solidFill>
                <a:latin typeface="Arial"/>
                <a:ea typeface="Arial"/>
                <a:cs typeface="Arial"/>
                <a:sym typeface="Arial"/>
              </a:defRPr>
            </a:lvl1pPr>
            <a:lvl2pPr marL="1828800" lvl="1" indent="-571500" algn="l" rtl="0">
              <a:lnSpc>
                <a:spcPct val="100000"/>
              </a:lnSpc>
              <a:spcBef>
                <a:spcPts val="400"/>
              </a:spcBef>
              <a:spcAft>
                <a:spcPts val="0"/>
              </a:spcAft>
              <a:buClr>
                <a:schemeClr val="dk1"/>
              </a:buClr>
              <a:buSzPts val="900"/>
              <a:buChar char="–"/>
              <a:defRPr/>
            </a:lvl2pPr>
            <a:lvl3pPr marL="2743200" lvl="2" indent="-571500" algn="l" rtl="0">
              <a:lnSpc>
                <a:spcPct val="100000"/>
              </a:lnSpc>
              <a:spcBef>
                <a:spcPts val="400"/>
              </a:spcBef>
              <a:spcAft>
                <a:spcPts val="0"/>
              </a:spcAft>
              <a:buClr>
                <a:schemeClr val="dk1"/>
              </a:buClr>
              <a:buSzPts val="900"/>
              <a:buChar char="•"/>
              <a:defRPr/>
            </a:lvl3pPr>
            <a:lvl4pPr marL="3657600" lvl="3" indent="-571500" algn="l" rtl="0">
              <a:lnSpc>
                <a:spcPct val="100000"/>
              </a:lnSpc>
              <a:spcBef>
                <a:spcPts val="400"/>
              </a:spcBef>
              <a:spcAft>
                <a:spcPts val="0"/>
              </a:spcAft>
              <a:buClr>
                <a:schemeClr val="dk1"/>
              </a:buClr>
              <a:buSzPts val="900"/>
              <a:buChar char="–"/>
              <a:defRPr/>
            </a:lvl4pPr>
            <a:lvl5pPr marL="4572000" lvl="4" indent="-571500" algn="l" rtl="0">
              <a:lnSpc>
                <a:spcPct val="100000"/>
              </a:lnSpc>
              <a:spcBef>
                <a:spcPts val="400"/>
              </a:spcBef>
              <a:spcAft>
                <a:spcPts val="0"/>
              </a:spcAft>
              <a:buClr>
                <a:schemeClr val="dk1"/>
              </a:buClr>
              <a:buSzPts val="900"/>
              <a:buChar char="»"/>
              <a:defRPr/>
            </a:lvl5pPr>
            <a:lvl6pPr marL="5486400" lvl="5" indent="-571500" algn="l" rtl="0">
              <a:lnSpc>
                <a:spcPct val="100000"/>
              </a:lnSpc>
              <a:spcBef>
                <a:spcPts val="400"/>
              </a:spcBef>
              <a:spcAft>
                <a:spcPts val="0"/>
              </a:spcAft>
              <a:buClr>
                <a:schemeClr val="dk1"/>
              </a:buClr>
              <a:buSzPts val="900"/>
              <a:buChar char="•"/>
              <a:defRPr/>
            </a:lvl6pPr>
            <a:lvl7pPr marL="6400800" lvl="6" indent="-571500" algn="l" rtl="0">
              <a:lnSpc>
                <a:spcPct val="100000"/>
              </a:lnSpc>
              <a:spcBef>
                <a:spcPts val="400"/>
              </a:spcBef>
              <a:spcAft>
                <a:spcPts val="0"/>
              </a:spcAft>
              <a:buClr>
                <a:schemeClr val="dk1"/>
              </a:buClr>
              <a:buSzPts val="900"/>
              <a:buChar char="•"/>
              <a:defRPr/>
            </a:lvl7pPr>
            <a:lvl8pPr marL="7315200" lvl="7" indent="-571500" algn="l" rtl="0">
              <a:lnSpc>
                <a:spcPct val="100000"/>
              </a:lnSpc>
              <a:spcBef>
                <a:spcPts val="400"/>
              </a:spcBef>
              <a:spcAft>
                <a:spcPts val="0"/>
              </a:spcAft>
              <a:buClr>
                <a:schemeClr val="dk1"/>
              </a:buClr>
              <a:buSzPts val="900"/>
              <a:buChar char="•"/>
              <a:defRPr/>
            </a:lvl8pPr>
            <a:lvl9pPr marL="8229600" lvl="8" indent="-571500" algn="l" rtl="0">
              <a:lnSpc>
                <a:spcPct val="100000"/>
              </a:lnSpc>
              <a:spcBef>
                <a:spcPts val="400"/>
              </a:spcBef>
              <a:spcAft>
                <a:spcPts val="0"/>
              </a:spcAft>
              <a:buClr>
                <a:schemeClr val="dk1"/>
              </a:buClr>
              <a:buSzPts val="900"/>
              <a:buChar char="•"/>
              <a:defRPr/>
            </a:lvl9pPr>
          </a:lstStyle>
          <a:p>
            <a:endParaRPr/>
          </a:p>
        </p:txBody>
      </p:sp>
      <p:sp>
        <p:nvSpPr>
          <p:cNvPr id="282" name="Google Shape;282;p47"/>
          <p:cNvSpPr>
            <a:spLocks noGrp="1"/>
          </p:cNvSpPr>
          <p:nvPr>
            <p:ph type="pic" idx="2"/>
          </p:nvPr>
        </p:nvSpPr>
        <p:spPr>
          <a:xfrm>
            <a:off x="2" y="-503838"/>
            <a:ext cx="9147600" cy="11295000"/>
          </a:xfrm>
          <a:prstGeom prst="rect">
            <a:avLst/>
          </a:prstGeom>
          <a:noFill/>
          <a:ln>
            <a:noFill/>
          </a:ln>
        </p:spPr>
      </p:sp>
      <p:sp>
        <p:nvSpPr>
          <p:cNvPr id="283" name="Google Shape;283;p47"/>
          <p:cNvSpPr txBox="1">
            <a:spLocks noGrp="1"/>
          </p:cNvSpPr>
          <p:nvPr>
            <p:ph type="title"/>
          </p:nvPr>
        </p:nvSpPr>
        <p:spPr>
          <a:xfrm>
            <a:off x="9867900" y="648608"/>
            <a:ext cx="7692600" cy="981000"/>
          </a:xfrm>
          <a:prstGeom prst="rect">
            <a:avLst/>
          </a:prstGeom>
          <a:noFill/>
          <a:ln>
            <a:noFill/>
          </a:ln>
        </p:spPr>
        <p:txBody>
          <a:bodyPr spcFirstLastPara="1" wrap="square" lIns="45725" tIns="22850" rIns="45725" bIns="22850" anchor="b" anchorCtr="0">
            <a:normAutofit/>
          </a:bodyPr>
          <a:lstStyle>
            <a:lvl1pPr lvl="0" algn="ctr" rtl="0">
              <a:lnSpc>
                <a:spcPct val="100000"/>
              </a:lnSpc>
              <a:spcBef>
                <a:spcPts val="0"/>
              </a:spcBef>
              <a:spcAft>
                <a:spcPts val="0"/>
              </a:spcAft>
              <a:buClr>
                <a:schemeClr val="accent1"/>
              </a:buClr>
              <a:buSzPts val="2200"/>
              <a:buFont typeface="Calibri"/>
              <a:buNone/>
              <a:defRPr>
                <a:solidFill>
                  <a:schemeClr val="accent1"/>
                </a:solidFill>
                <a:latin typeface="Calibri"/>
                <a:ea typeface="Calibri"/>
                <a:cs typeface="Calibri"/>
                <a:sym typeface="Calibri"/>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84" name="Google Shape;284;p47"/>
          <p:cNvSpPr txBox="1">
            <a:spLocks noGrp="1"/>
          </p:cNvSpPr>
          <p:nvPr>
            <p:ph type="body" idx="3"/>
          </p:nvPr>
        </p:nvSpPr>
        <p:spPr>
          <a:xfrm>
            <a:off x="9867900" y="2928330"/>
            <a:ext cx="7692600" cy="5477400"/>
          </a:xfrm>
          <a:prstGeom prst="rect">
            <a:avLst/>
          </a:prstGeom>
          <a:noFill/>
          <a:ln>
            <a:noFill/>
          </a:ln>
        </p:spPr>
        <p:txBody>
          <a:bodyPr spcFirstLastPara="1" wrap="square" lIns="45725" tIns="22850" rIns="45725" bIns="22850" anchor="t" anchorCtr="0">
            <a:normAutofit/>
          </a:bodyPr>
          <a:lstStyle>
            <a:lvl1pPr marL="914400" lvl="0"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1pPr>
            <a:lvl2pPr marL="1828800" lvl="1"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2pPr>
            <a:lvl3pPr marL="2743200" lvl="2"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3pPr>
            <a:lvl4pPr marL="3657600" lvl="3"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4pPr>
            <a:lvl5pPr marL="4572000" lvl="4" indent="-660400" algn="l" rtl="0">
              <a:lnSpc>
                <a:spcPct val="80000"/>
              </a:lnSpc>
              <a:spcBef>
                <a:spcPts val="2800"/>
              </a:spcBef>
              <a:spcAft>
                <a:spcPts val="0"/>
              </a:spcAft>
              <a:buClr>
                <a:schemeClr val="accent1"/>
              </a:buClr>
              <a:buSzPts val="1600"/>
              <a:buChar char="•"/>
              <a:defRPr sz="3200">
                <a:solidFill>
                  <a:srgbClr val="000000"/>
                </a:solidFill>
                <a:latin typeface="Arial"/>
                <a:ea typeface="Arial"/>
                <a:cs typeface="Arial"/>
                <a:sym typeface="Arial"/>
              </a:defRPr>
            </a:lvl5pPr>
            <a:lvl6pPr marL="5486400" lvl="5" indent="-571500" algn="l" rtl="0">
              <a:lnSpc>
                <a:spcPct val="100000"/>
              </a:lnSpc>
              <a:spcBef>
                <a:spcPts val="400"/>
              </a:spcBef>
              <a:spcAft>
                <a:spcPts val="0"/>
              </a:spcAft>
              <a:buClr>
                <a:schemeClr val="dk1"/>
              </a:buClr>
              <a:buSzPts val="900"/>
              <a:buChar char="•"/>
              <a:defRPr/>
            </a:lvl6pPr>
            <a:lvl7pPr marL="6400800" lvl="6" indent="-571500" algn="l" rtl="0">
              <a:lnSpc>
                <a:spcPct val="100000"/>
              </a:lnSpc>
              <a:spcBef>
                <a:spcPts val="400"/>
              </a:spcBef>
              <a:spcAft>
                <a:spcPts val="0"/>
              </a:spcAft>
              <a:buClr>
                <a:schemeClr val="dk1"/>
              </a:buClr>
              <a:buSzPts val="900"/>
              <a:buChar char="•"/>
              <a:defRPr/>
            </a:lvl7pPr>
            <a:lvl8pPr marL="7315200" lvl="7" indent="-571500" algn="l" rtl="0">
              <a:lnSpc>
                <a:spcPct val="100000"/>
              </a:lnSpc>
              <a:spcBef>
                <a:spcPts val="400"/>
              </a:spcBef>
              <a:spcAft>
                <a:spcPts val="0"/>
              </a:spcAft>
              <a:buClr>
                <a:schemeClr val="dk1"/>
              </a:buClr>
              <a:buSzPts val="900"/>
              <a:buChar char="•"/>
              <a:defRPr/>
            </a:lvl8pPr>
            <a:lvl9pPr marL="8229600" lvl="8" indent="-571500" algn="l" rtl="0">
              <a:lnSpc>
                <a:spcPct val="100000"/>
              </a:lnSpc>
              <a:spcBef>
                <a:spcPts val="400"/>
              </a:spcBef>
              <a:spcAft>
                <a:spcPts val="0"/>
              </a:spcAft>
              <a:buClr>
                <a:schemeClr val="dk1"/>
              </a:buClr>
              <a:buSzPts val="900"/>
              <a:buChar char="•"/>
              <a:defRPr/>
            </a:lvl9pPr>
          </a:lstStyle>
          <a:p>
            <a:endParaRPr/>
          </a:p>
        </p:txBody>
      </p:sp>
      <p:sp>
        <p:nvSpPr>
          <p:cNvPr id="285" name="Google Shape;285;p47"/>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7716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86"/>
        <p:cNvGrpSpPr/>
        <p:nvPr/>
      </p:nvGrpSpPr>
      <p:grpSpPr>
        <a:xfrm>
          <a:off x="0" y="0"/>
          <a:ext cx="0" cy="0"/>
          <a:chOff x="0" y="0"/>
          <a:chExt cx="0" cy="0"/>
        </a:xfrm>
      </p:grpSpPr>
      <p:sp>
        <p:nvSpPr>
          <p:cNvPr id="287" name="Google Shape;287;p48"/>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rtl="0">
              <a:lnSpc>
                <a:spcPct val="100000"/>
              </a:lnSpc>
              <a:spcBef>
                <a:spcPts val="0"/>
              </a:spcBef>
              <a:spcAft>
                <a:spcPts val="0"/>
              </a:spcAft>
              <a:buClr>
                <a:schemeClr val="dk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88" name="Google Shape;288;p48"/>
          <p:cNvSpPr txBox="1">
            <a:spLocks noGrp="1"/>
          </p:cNvSpPr>
          <p:nvPr>
            <p:ph type="body" idx="1"/>
          </p:nvPr>
        </p:nvSpPr>
        <p:spPr>
          <a:xfrm>
            <a:off x="457200" y="1600200"/>
            <a:ext cx="4038600" cy="4526400"/>
          </a:xfrm>
          <a:prstGeom prst="rect">
            <a:avLst/>
          </a:prstGeom>
          <a:noFill/>
          <a:ln>
            <a:noFill/>
          </a:ln>
        </p:spPr>
        <p:txBody>
          <a:bodyPr spcFirstLastPara="1" wrap="square" lIns="45725" tIns="22850" rIns="45725" bIns="22850" anchor="t" anchorCtr="0">
            <a:normAutofit/>
          </a:bodyPr>
          <a:lstStyle>
            <a:lvl1pPr marL="914400" lvl="0" indent="-635000" algn="l" rtl="0">
              <a:lnSpc>
                <a:spcPct val="100000"/>
              </a:lnSpc>
              <a:spcBef>
                <a:spcPts val="600"/>
              </a:spcBef>
              <a:spcAft>
                <a:spcPts val="0"/>
              </a:spcAft>
              <a:buClr>
                <a:schemeClr val="dk1"/>
              </a:buClr>
              <a:buSzPts val="1400"/>
              <a:buChar char="•"/>
              <a:defRPr sz="2800"/>
            </a:lvl1pPr>
            <a:lvl2pPr marL="1828800" lvl="1" indent="-609600" algn="l" rtl="0">
              <a:lnSpc>
                <a:spcPct val="100000"/>
              </a:lnSpc>
              <a:spcBef>
                <a:spcPts val="400"/>
              </a:spcBef>
              <a:spcAft>
                <a:spcPts val="0"/>
              </a:spcAft>
              <a:buClr>
                <a:schemeClr val="dk1"/>
              </a:buClr>
              <a:buSzPts val="1200"/>
              <a:buChar char="–"/>
              <a:defRPr sz="2400"/>
            </a:lvl2pPr>
            <a:lvl3pPr marL="2743200" lvl="2" indent="-584200" algn="l" rtl="0">
              <a:lnSpc>
                <a:spcPct val="100000"/>
              </a:lnSpc>
              <a:spcBef>
                <a:spcPts val="400"/>
              </a:spcBef>
              <a:spcAft>
                <a:spcPts val="0"/>
              </a:spcAft>
              <a:buClr>
                <a:schemeClr val="dk1"/>
              </a:buClr>
              <a:buSzPts val="1000"/>
              <a:buChar char="•"/>
              <a:defRPr sz="2000"/>
            </a:lvl3pPr>
            <a:lvl4pPr marL="3657600" lvl="3" indent="-571500" algn="l" rtl="0">
              <a:lnSpc>
                <a:spcPct val="100000"/>
              </a:lnSpc>
              <a:spcBef>
                <a:spcPts val="400"/>
              </a:spcBef>
              <a:spcAft>
                <a:spcPts val="0"/>
              </a:spcAft>
              <a:buClr>
                <a:schemeClr val="dk1"/>
              </a:buClr>
              <a:buSzPts val="900"/>
              <a:buChar char="–"/>
              <a:defRPr sz="1800"/>
            </a:lvl4pPr>
            <a:lvl5pPr marL="4572000" lvl="4" indent="-571500" algn="l" rtl="0">
              <a:lnSpc>
                <a:spcPct val="100000"/>
              </a:lnSpc>
              <a:spcBef>
                <a:spcPts val="400"/>
              </a:spcBef>
              <a:spcAft>
                <a:spcPts val="0"/>
              </a:spcAft>
              <a:buClr>
                <a:schemeClr val="dk1"/>
              </a:buClr>
              <a:buSzPts val="900"/>
              <a:buChar char="»"/>
              <a:defRPr sz="1800"/>
            </a:lvl5pPr>
            <a:lvl6pPr marL="5486400" lvl="5" indent="-571500" algn="l" rtl="0">
              <a:lnSpc>
                <a:spcPct val="100000"/>
              </a:lnSpc>
              <a:spcBef>
                <a:spcPts val="400"/>
              </a:spcBef>
              <a:spcAft>
                <a:spcPts val="0"/>
              </a:spcAft>
              <a:buClr>
                <a:schemeClr val="dk1"/>
              </a:buClr>
              <a:buSzPts val="900"/>
              <a:buChar char="•"/>
              <a:defRPr sz="1800"/>
            </a:lvl6pPr>
            <a:lvl7pPr marL="6400800" lvl="6" indent="-571500" algn="l" rtl="0">
              <a:lnSpc>
                <a:spcPct val="100000"/>
              </a:lnSpc>
              <a:spcBef>
                <a:spcPts val="400"/>
              </a:spcBef>
              <a:spcAft>
                <a:spcPts val="0"/>
              </a:spcAft>
              <a:buClr>
                <a:schemeClr val="dk1"/>
              </a:buClr>
              <a:buSzPts val="900"/>
              <a:buChar char="•"/>
              <a:defRPr sz="1800"/>
            </a:lvl7pPr>
            <a:lvl8pPr marL="7315200" lvl="7" indent="-571500" algn="l" rtl="0">
              <a:lnSpc>
                <a:spcPct val="100000"/>
              </a:lnSpc>
              <a:spcBef>
                <a:spcPts val="400"/>
              </a:spcBef>
              <a:spcAft>
                <a:spcPts val="0"/>
              </a:spcAft>
              <a:buClr>
                <a:schemeClr val="dk1"/>
              </a:buClr>
              <a:buSzPts val="900"/>
              <a:buChar char="•"/>
              <a:defRPr sz="1800"/>
            </a:lvl8pPr>
            <a:lvl9pPr marL="8229600" lvl="8" indent="-571500" algn="l" rtl="0">
              <a:lnSpc>
                <a:spcPct val="100000"/>
              </a:lnSpc>
              <a:spcBef>
                <a:spcPts val="400"/>
              </a:spcBef>
              <a:spcAft>
                <a:spcPts val="0"/>
              </a:spcAft>
              <a:buClr>
                <a:schemeClr val="dk1"/>
              </a:buClr>
              <a:buSzPts val="900"/>
              <a:buChar char="•"/>
              <a:defRPr sz="1800"/>
            </a:lvl9pPr>
          </a:lstStyle>
          <a:p>
            <a:endParaRPr/>
          </a:p>
        </p:txBody>
      </p:sp>
      <p:sp>
        <p:nvSpPr>
          <p:cNvPr id="289" name="Google Shape;289;p48"/>
          <p:cNvSpPr txBox="1">
            <a:spLocks noGrp="1"/>
          </p:cNvSpPr>
          <p:nvPr>
            <p:ph type="body" idx="2"/>
          </p:nvPr>
        </p:nvSpPr>
        <p:spPr>
          <a:xfrm>
            <a:off x="4648200" y="1600200"/>
            <a:ext cx="4038600" cy="4526400"/>
          </a:xfrm>
          <a:prstGeom prst="rect">
            <a:avLst/>
          </a:prstGeom>
          <a:noFill/>
          <a:ln>
            <a:noFill/>
          </a:ln>
        </p:spPr>
        <p:txBody>
          <a:bodyPr spcFirstLastPara="1" wrap="square" lIns="45725" tIns="22850" rIns="45725" bIns="22850" anchor="t" anchorCtr="0">
            <a:normAutofit/>
          </a:bodyPr>
          <a:lstStyle>
            <a:lvl1pPr marL="914400" lvl="0" indent="-635000" algn="l" rtl="0">
              <a:lnSpc>
                <a:spcPct val="100000"/>
              </a:lnSpc>
              <a:spcBef>
                <a:spcPts val="600"/>
              </a:spcBef>
              <a:spcAft>
                <a:spcPts val="0"/>
              </a:spcAft>
              <a:buClr>
                <a:schemeClr val="dk1"/>
              </a:buClr>
              <a:buSzPts val="1400"/>
              <a:buChar char="•"/>
              <a:defRPr sz="2800"/>
            </a:lvl1pPr>
            <a:lvl2pPr marL="1828800" lvl="1" indent="-609600" algn="l" rtl="0">
              <a:lnSpc>
                <a:spcPct val="100000"/>
              </a:lnSpc>
              <a:spcBef>
                <a:spcPts val="400"/>
              </a:spcBef>
              <a:spcAft>
                <a:spcPts val="0"/>
              </a:spcAft>
              <a:buClr>
                <a:schemeClr val="dk1"/>
              </a:buClr>
              <a:buSzPts val="1200"/>
              <a:buChar char="–"/>
              <a:defRPr sz="2400"/>
            </a:lvl2pPr>
            <a:lvl3pPr marL="2743200" lvl="2" indent="-584200" algn="l" rtl="0">
              <a:lnSpc>
                <a:spcPct val="100000"/>
              </a:lnSpc>
              <a:spcBef>
                <a:spcPts val="400"/>
              </a:spcBef>
              <a:spcAft>
                <a:spcPts val="0"/>
              </a:spcAft>
              <a:buClr>
                <a:schemeClr val="dk1"/>
              </a:buClr>
              <a:buSzPts val="1000"/>
              <a:buChar char="•"/>
              <a:defRPr sz="2000"/>
            </a:lvl3pPr>
            <a:lvl4pPr marL="3657600" lvl="3" indent="-571500" algn="l" rtl="0">
              <a:lnSpc>
                <a:spcPct val="100000"/>
              </a:lnSpc>
              <a:spcBef>
                <a:spcPts val="400"/>
              </a:spcBef>
              <a:spcAft>
                <a:spcPts val="0"/>
              </a:spcAft>
              <a:buClr>
                <a:schemeClr val="dk1"/>
              </a:buClr>
              <a:buSzPts val="900"/>
              <a:buChar char="–"/>
              <a:defRPr sz="1800"/>
            </a:lvl4pPr>
            <a:lvl5pPr marL="4572000" lvl="4" indent="-571500" algn="l" rtl="0">
              <a:lnSpc>
                <a:spcPct val="100000"/>
              </a:lnSpc>
              <a:spcBef>
                <a:spcPts val="400"/>
              </a:spcBef>
              <a:spcAft>
                <a:spcPts val="0"/>
              </a:spcAft>
              <a:buClr>
                <a:schemeClr val="dk1"/>
              </a:buClr>
              <a:buSzPts val="900"/>
              <a:buChar char="»"/>
              <a:defRPr sz="1800"/>
            </a:lvl5pPr>
            <a:lvl6pPr marL="5486400" lvl="5" indent="-571500" algn="l" rtl="0">
              <a:lnSpc>
                <a:spcPct val="100000"/>
              </a:lnSpc>
              <a:spcBef>
                <a:spcPts val="400"/>
              </a:spcBef>
              <a:spcAft>
                <a:spcPts val="0"/>
              </a:spcAft>
              <a:buClr>
                <a:schemeClr val="dk1"/>
              </a:buClr>
              <a:buSzPts val="900"/>
              <a:buChar char="•"/>
              <a:defRPr sz="1800"/>
            </a:lvl6pPr>
            <a:lvl7pPr marL="6400800" lvl="6" indent="-571500" algn="l" rtl="0">
              <a:lnSpc>
                <a:spcPct val="100000"/>
              </a:lnSpc>
              <a:spcBef>
                <a:spcPts val="400"/>
              </a:spcBef>
              <a:spcAft>
                <a:spcPts val="0"/>
              </a:spcAft>
              <a:buClr>
                <a:schemeClr val="dk1"/>
              </a:buClr>
              <a:buSzPts val="900"/>
              <a:buChar char="•"/>
              <a:defRPr sz="1800"/>
            </a:lvl7pPr>
            <a:lvl8pPr marL="7315200" lvl="7" indent="-571500" algn="l" rtl="0">
              <a:lnSpc>
                <a:spcPct val="100000"/>
              </a:lnSpc>
              <a:spcBef>
                <a:spcPts val="400"/>
              </a:spcBef>
              <a:spcAft>
                <a:spcPts val="0"/>
              </a:spcAft>
              <a:buClr>
                <a:schemeClr val="dk1"/>
              </a:buClr>
              <a:buSzPts val="900"/>
              <a:buChar char="•"/>
              <a:defRPr sz="1800"/>
            </a:lvl8pPr>
            <a:lvl9pPr marL="8229600" lvl="8" indent="-571500" algn="l" rtl="0">
              <a:lnSpc>
                <a:spcPct val="100000"/>
              </a:lnSpc>
              <a:spcBef>
                <a:spcPts val="400"/>
              </a:spcBef>
              <a:spcAft>
                <a:spcPts val="0"/>
              </a:spcAft>
              <a:buClr>
                <a:schemeClr val="dk1"/>
              </a:buClr>
              <a:buSzPts val="900"/>
              <a:buChar char="•"/>
              <a:defRPr sz="1800"/>
            </a:lvl9pPr>
          </a:lstStyle>
          <a:p>
            <a:endParaRPr/>
          </a:p>
        </p:txBody>
      </p:sp>
      <p:sp>
        <p:nvSpPr>
          <p:cNvPr id="290" name="Google Shape;290;p48"/>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91" name="Google Shape;291;p48"/>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92" name="Google Shape;292;p48"/>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63104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93"/>
        <p:cNvGrpSpPr/>
        <p:nvPr/>
      </p:nvGrpSpPr>
      <p:grpSpPr>
        <a:xfrm>
          <a:off x="0" y="0"/>
          <a:ext cx="0" cy="0"/>
          <a:chOff x="0" y="0"/>
          <a:chExt cx="0" cy="0"/>
        </a:xfrm>
      </p:grpSpPr>
      <p:sp>
        <p:nvSpPr>
          <p:cNvPr id="294" name="Google Shape;294;p49"/>
          <p:cNvSpPr txBox="1">
            <a:spLocks noGrp="1"/>
          </p:cNvSpPr>
          <p:nvPr>
            <p:ph type="ctrTitle"/>
          </p:nvPr>
        </p:nvSpPr>
        <p:spPr>
          <a:xfrm>
            <a:off x="685800" y="2130426"/>
            <a:ext cx="7772400" cy="1470000"/>
          </a:xfrm>
          <a:prstGeom prst="rect">
            <a:avLst/>
          </a:prstGeom>
          <a:noFill/>
          <a:ln>
            <a:noFill/>
          </a:ln>
        </p:spPr>
        <p:txBody>
          <a:bodyPr spcFirstLastPara="1" wrap="square" lIns="45725" tIns="22850" rIns="45725" bIns="22850" anchor="ctr" anchorCtr="0">
            <a:normAutofit/>
          </a:bodyPr>
          <a:lstStyle>
            <a:lvl1pPr lvl="0" algn="ctr" rtl="0">
              <a:lnSpc>
                <a:spcPct val="100000"/>
              </a:lnSpc>
              <a:spcBef>
                <a:spcPts val="0"/>
              </a:spcBef>
              <a:spcAft>
                <a:spcPts val="0"/>
              </a:spcAft>
              <a:buClr>
                <a:schemeClr val="dk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95" name="Google Shape;295;p49"/>
          <p:cNvSpPr txBox="1">
            <a:spLocks noGrp="1"/>
          </p:cNvSpPr>
          <p:nvPr>
            <p:ph type="subTitle" idx="1"/>
          </p:nvPr>
        </p:nvSpPr>
        <p:spPr>
          <a:xfrm>
            <a:off x="1371600" y="3886200"/>
            <a:ext cx="6400800" cy="1752600"/>
          </a:xfrm>
          <a:prstGeom prst="rect">
            <a:avLst/>
          </a:prstGeom>
          <a:noFill/>
          <a:ln>
            <a:noFill/>
          </a:ln>
        </p:spPr>
        <p:txBody>
          <a:bodyPr spcFirstLastPara="1" wrap="square" lIns="45725" tIns="22850" rIns="45725" bIns="22850" anchor="t" anchorCtr="0">
            <a:normAutofit/>
          </a:bodyPr>
          <a:lstStyle>
            <a:lvl1pPr lvl="0" algn="ctr" rtl="0">
              <a:lnSpc>
                <a:spcPct val="100000"/>
              </a:lnSpc>
              <a:spcBef>
                <a:spcPts val="600"/>
              </a:spcBef>
              <a:spcAft>
                <a:spcPts val="0"/>
              </a:spcAft>
              <a:buClr>
                <a:srgbClr val="888888"/>
              </a:buClr>
              <a:buSzPts val="1600"/>
              <a:buNone/>
              <a:defRPr>
                <a:solidFill>
                  <a:srgbClr val="888888"/>
                </a:solidFill>
              </a:defRPr>
            </a:lvl1pPr>
            <a:lvl2pPr lvl="1" algn="ctr" rtl="0">
              <a:lnSpc>
                <a:spcPct val="100000"/>
              </a:lnSpc>
              <a:spcBef>
                <a:spcPts val="600"/>
              </a:spcBef>
              <a:spcAft>
                <a:spcPts val="0"/>
              </a:spcAft>
              <a:buClr>
                <a:srgbClr val="888888"/>
              </a:buClr>
              <a:buSzPts val="1400"/>
              <a:buNone/>
              <a:defRPr>
                <a:solidFill>
                  <a:srgbClr val="888888"/>
                </a:solidFill>
              </a:defRPr>
            </a:lvl2pPr>
            <a:lvl3pPr lvl="2" algn="ctr" rtl="0">
              <a:lnSpc>
                <a:spcPct val="100000"/>
              </a:lnSpc>
              <a:spcBef>
                <a:spcPts val="400"/>
              </a:spcBef>
              <a:spcAft>
                <a:spcPts val="0"/>
              </a:spcAft>
              <a:buClr>
                <a:srgbClr val="888888"/>
              </a:buClr>
              <a:buSzPts val="1200"/>
              <a:buNone/>
              <a:defRPr>
                <a:solidFill>
                  <a:srgbClr val="888888"/>
                </a:solidFill>
              </a:defRPr>
            </a:lvl3pPr>
            <a:lvl4pPr lvl="3" algn="ctr" rtl="0">
              <a:lnSpc>
                <a:spcPct val="100000"/>
              </a:lnSpc>
              <a:spcBef>
                <a:spcPts val="400"/>
              </a:spcBef>
              <a:spcAft>
                <a:spcPts val="0"/>
              </a:spcAft>
              <a:buClr>
                <a:srgbClr val="888888"/>
              </a:buClr>
              <a:buSzPts val="1000"/>
              <a:buNone/>
              <a:defRPr>
                <a:solidFill>
                  <a:srgbClr val="888888"/>
                </a:solidFill>
              </a:defRPr>
            </a:lvl4pPr>
            <a:lvl5pPr lvl="4" algn="ctr" rtl="0">
              <a:lnSpc>
                <a:spcPct val="100000"/>
              </a:lnSpc>
              <a:spcBef>
                <a:spcPts val="400"/>
              </a:spcBef>
              <a:spcAft>
                <a:spcPts val="0"/>
              </a:spcAft>
              <a:buClr>
                <a:srgbClr val="888888"/>
              </a:buClr>
              <a:buSzPts val="1000"/>
              <a:buNone/>
              <a:defRPr>
                <a:solidFill>
                  <a:srgbClr val="888888"/>
                </a:solidFill>
              </a:defRPr>
            </a:lvl5pPr>
            <a:lvl6pPr lvl="5" algn="ctr" rtl="0">
              <a:lnSpc>
                <a:spcPct val="100000"/>
              </a:lnSpc>
              <a:spcBef>
                <a:spcPts val="400"/>
              </a:spcBef>
              <a:spcAft>
                <a:spcPts val="0"/>
              </a:spcAft>
              <a:buClr>
                <a:srgbClr val="888888"/>
              </a:buClr>
              <a:buSzPts val="1000"/>
              <a:buNone/>
              <a:defRPr>
                <a:solidFill>
                  <a:srgbClr val="888888"/>
                </a:solidFill>
              </a:defRPr>
            </a:lvl6pPr>
            <a:lvl7pPr lvl="6" algn="ctr" rtl="0">
              <a:lnSpc>
                <a:spcPct val="100000"/>
              </a:lnSpc>
              <a:spcBef>
                <a:spcPts val="400"/>
              </a:spcBef>
              <a:spcAft>
                <a:spcPts val="0"/>
              </a:spcAft>
              <a:buClr>
                <a:srgbClr val="888888"/>
              </a:buClr>
              <a:buSzPts val="1000"/>
              <a:buNone/>
              <a:defRPr>
                <a:solidFill>
                  <a:srgbClr val="888888"/>
                </a:solidFill>
              </a:defRPr>
            </a:lvl7pPr>
            <a:lvl8pPr lvl="7" algn="ctr" rtl="0">
              <a:lnSpc>
                <a:spcPct val="100000"/>
              </a:lnSpc>
              <a:spcBef>
                <a:spcPts val="400"/>
              </a:spcBef>
              <a:spcAft>
                <a:spcPts val="0"/>
              </a:spcAft>
              <a:buClr>
                <a:srgbClr val="888888"/>
              </a:buClr>
              <a:buSzPts val="1000"/>
              <a:buNone/>
              <a:defRPr>
                <a:solidFill>
                  <a:srgbClr val="888888"/>
                </a:solidFill>
              </a:defRPr>
            </a:lvl8pPr>
            <a:lvl9pPr lvl="8" algn="ctr" rtl="0">
              <a:lnSpc>
                <a:spcPct val="100000"/>
              </a:lnSpc>
              <a:spcBef>
                <a:spcPts val="400"/>
              </a:spcBef>
              <a:spcAft>
                <a:spcPts val="0"/>
              </a:spcAft>
              <a:buClr>
                <a:srgbClr val="888888"/>
              </a:buClr>
              <a:buSzPts val="1000"/>
              <a:buNone/>
              <a:defRPr>
                <a:solidFill>
                  <a:srgbClr val="888888"/>
                </a:solidFill>
              </a:defRPr>
            </a:lvl9pPr>
          </a:lstStyle>
          <a:p>
            <a:endParaRPr/>
          </a:p>
        </p:txBody>
      </p:sp>
      <p:sp>
        <p:nvSpPr>
          <p:cNvPr id="296" name="Google Shape;296;p49"/>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97" name="Google Shape;297;p49"/>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298" name="Google Shape;298;p49"/>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82524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99"/>
        <p:cNvGrpSpPr/>
        <p:nvPr/>
      </p:nvGrpSpPr>
      <p:grpSpPr>
        <a:xfrm>
          <a:off x="0" y="0"/>
          <a:ext cx="0" cy="0"/>
          <a:chOff x="0" y="0"/>
          <a:chExt cx="0" cy="0"/>
        </a:xfrm>
      </p:grpSpPr>
      <p:sp>
        <p:nvSpPr>
          <p:cNvPr id="300" name="Google Shape;300;p50"/>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rtl="0">
              <a:lnSpc>
                <a:spcPct val="100000"/>
              </a:lnSpc>
              <a:spcBef>
                <a:spcPts val="0"/>
              </a:spcBef>
              <a:spcAft>
                <a:spcPts val="0"/>
              </a:spcAft>
              <a:buClr>
                <a:schemeClr val="dk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01" name="Google Shape;301;p50"/>
          <p:cNvSpPr txBox="1">
            <a:spLocks noGrp="1"/>
          </p:cNvSpPr>
          <p:nvPr>
            <p:ph type="body" idx="1"/>
          </p:nvPr>
        </p:nvSpPr>
        <p:spPr>
          <a:xfrm>
            <a:off x="457200" y="1600200"/>
            <a:ext cx="8229600" cy="4526400"/>
          </a:xfrm>
          <a:prstGeom prst="rect">
            <a:avLst/>
          </a:prstGeom>
          <a:noFill/>
          <a:ln>
            <a:noFill/>
          </a:ln>
        </p:spPr>
        <p:txBody>
          <a:bodyPr spcFirstLastPara="1" wrap="square" lIns="45725" tIns="22850" rIns="45725" bIns="22850" anchor="t" anchorCtr="0">
            <a:normAutofit/>
          </a:bodyPr>
          <a:lstStyle>
            <a:lvl1pPr marL="914400" lvl="0" indent="-571500" algn="l" rtl="0">
              <a:lnSpc>
                <a:spcPct val="100000"/>
              </a:lnSpc>
              <a:spcBef>
                <a:spcPts val="400"/>
              </a:spcBef>
              <a:spcAft>
                <a:spcPts val="0"/>
              </a:spcAft>
              <a:buClr>
                <a:schemeClr val="dk1"/>
              </a:buClr>
              <a:buSzPts val="900"/>
              <a:buChar char="•"/>
              <a:defRPr/>
            </a:lvl1pPr>
            <a:lvl2pPr marL="1828800" lvl="1" indent="-571500" algn="l" rtl="0">
              <a:lnSpc>
                <a:spcPct val="100000"/>
              </a:lnSpc>
              <a:spcBef>
                <a:spcPts val="400"/>
              </a:spcBef>
              <a:spcAft>
                <a:spcPts val="0"/>
              </a:spcAft>
              <a:buClr>
                <a:schemeClr val="dk1"/>
              </a:buClr>
              <a:buSzPts val="900"/>
              <a:buChar char="–"/>
              <a:defRPr/>
            </a:lvl2pPr>
            <a:lvl3pPr marL="2743200" lvl="2" indent="-571500" algn="l" rtl="0">
              <a:lnSpc>
                <a:spcPct val="100000"/>
              </a:lnSpc>
              <a:spcBef>
                <a:spcPts val="400"/>
              </a:spcBef>
              <a:spcAft>
                <a:spcPts val="0"/>
              </a:spcAft>
              <a:buClr>
                <a:schemeClr val="dk1"/>
              </a:buClr>
              <a:buSzPts val="900"/>
              <a:buChar char="•"/>
              <a:defRPr/>
            </a:lvl3pPr>
            <a:lvl4pPr marL="3657600" lvl="3" indent="-571500" algn="l" rtl="0">
              <a:lnSpc>
                <a:spcPct val="100000"/>
              </a:lnSpc>
              <a:spcBef>
                <a:spcPts val="400"/>
              </a:spcBef>
              <a:spcAft>
                <a:spcPts val="0"/>
              </a:spcAft>
              <a:buClr>
                <a:schemeClr val="dk1"/>
              </a:buClr>
              <a:buSzPts val="900"/>
              <a:buChar char="–"/>
              <a:defRPr/>
            </a:lvl4pPr>
            <a:lvl5pPr marL="4572000" lvl="4" indent="-571500" algn="l" rtl="0">
              <a:lnSpc>
                <a:spcPct val="100000"/>
              </a:lnSpc>
              <a:spcBef>
                <a:spcPts val="400"/>
              </a:spcBef>
              <a:spcAft>
                <a:spcPts val="0"/>
              </a:spcAft>
              <a:buClr>
                <a:schemeClr val="dk1"/>
              </a:buClr>
              <a:buSzPts val="900"/>
              <a:buChar char="»"/>
              <a:defRPr/>
            </a:lvl5pPr>
            <a:lvl6pPr marL="5486400" lvl="5" indent="-571500" algn="l" rtl="0">
              <a:lnSpc>
                <a:spcPct val="100000"/>
              </a:lnSpc>
              <a:spcBef>
                <a:spcPts val="400"/>
              </a:spcBef>
              <a:spcAft>
                <a:spcPts val="0"/>
              </a:spcAft>
              <a:buClr>
                <a:schemeClr val="dk1"/>
              </a:buClr>
              <a:buSzPts val="900"/>
              <a:buChar char="•"/>
              <a:defRPr/>
            </a:lvl6pPr>
            <a:lvl7pPr marL="6400800" lvl="6" indent="-571500" algn="l" rtl="0">
              <a:lnSpc>
                <a:spcPct val="100000"/>
              </a:lnSpc>
              <a:spcBef>
                <a:spcPts val="400"/>
              </a:spcBef>
              <a:spcAft>
                <a:spcPts val="0"/>
              </a:spcAft>
              <a:buClr>
                <a:schemeClr val="dk1"/>
              </a:buClr>
              <a:buSzPts val="900"/>
              <a:buChar char="•"/>
              <a:defRPr/>
            </a:lvl7pPr>
            <a:lvl8pPr marL="7315200" lvl="7" indent="-571500" algn="l" rtl="0">
              <a:lnSpc>
                <a:spcPct val="100000"/>
              </a:lnSpc>
              <a:spcBef>
                <a:spcPts val="400"/>
              </a:spcBef>
              <a:spcAft>
                <a:spcPts val="0"/>
              </a:spcAft>
              <a:buClr>
                <a:schemeClr val="dk1"/>
              </a:buClr>
              <a:buSzPts val="900"/>
              <a:buChar char="•"/>
              <a:defRPr/>
            </a:lvl8pPr>
            <a:lvl9pPr marL="8229600" lvl="8" indent="-571500" algn="l" rtl="0">
              <a:lnSpc>
                <a:spcPct val="100000"/>
              </a:lnSpc>
              <a:spcBef>
                <a:spcPts val="400"/>
              </a:spcBef>
              <a:spcAft>
                <a:spcPts val="0"/>
              </a:spcAft>
              <a:buClr>
                <a:schemeClr val="dk1"/>
              </a:buClr>
              <a:buSzPts val="900"/>
              <a:buChar char="•"/>
              <a:defRPr/>
            </a:lvl9pPr>
          </a:lstStyle>
          <a:p>
            <a:endParaRPr/>
          </a:p>
        </p:txBody>
      </p:sp>
      <p:sp>
        <p:nvSpPr>
          <p:cNvPr id="302" name="Google Shape;302;p50"/>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03" name="Google Shape;303;p50"/>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04" name="Google Shape;304;p50"/>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0698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7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7" name="Google Shape;67;p7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8" name="Google Shape;68;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5"/>
        <p:cNvGrpSpPr/>
        <p:nvPr/>
      </p:nvGrpSpPr>
      <p:grpSpPr>
        <a:xfrm>
          <a:off x="0" y="0"/>
          <a:ext cx="0" cy="0"/>
          <a:chOff x="0" y="0"/>
          <a:chExt cx="0" cy="0"/>
        </a:xfrm>
      </p:grpSpPr>
      <p:sp>
        <p:nvSpPr>
          <p:cNvPr id="306" name="Google Shape;306;p51"/>
          <p:cNvSpPr txBox="1">
            <a:spLocks noGrp="1"/>
          </p:cNvSpPr>
          <p:nvPr>
            <p:ph type="title"/>
          </p:nvPr>
        </p:nvSpPr>
        <p:spPr>
          <a:xfrm>
            <a:off x="722312" y="4406900"/>
            <a:ext cx="7772400" cy="1362000"/>
          </a:xfrm>
          <a:prstGeom prst="rect">
            <a:avLst/>
          </a:prstGeom>
          <a:noFill/>
          <a:ln>
            <a:noFill/>
          </a:ln>
        </p:spPr>
        <p:txBody>
          <a:bodyPr spcFirstLastPara="1" wrap="square" lIns="45725" tIns="22850" rIns="45725" bIns="22850" anchor="t" anchorCtr="0">
            <a:normAutofit/>
          </a:bodyPr>
          <a:lstStyle>
            <a:lvl1pPr lvl="0" algn="l" rtl="0">
              <a:lnSpc>
                <a:spcPct val="100000"/>
              </a:lnSpc>
              <a:spcBef>
                <a:spcPts val="0"/>
              </a:spcBef>
              <a:spcAft>
                <a:spcPts val="0"/>
              </a:spcAft>
              <a:buClr>
                <a:schemeClr val="dk1"/>
              </a:buClr>
              <a:buSzPts val="2000"/>
              <a:buFont typeface="Calibri"/>
              <a:buNone/>
              <a:defRPr sz="4000" b="1" cap="none"/>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07" name="Google Shape;307;p51"/>
          <p:cNvSpPr txBox="1">
            <a:spLocks noGrp="1"/>
          </p:cNvSpPr>
          <p:nvPr>
            <p:ph type="body" idx="1"/>
          </p:nvPr>
        </p:nvSpPr>
        <p:spPr>
          <a:xfrm>
            <a:off x="722312" y="2906714"/>
            <a:ext cx="7772400" cy="1500600"/>
          </a:xfrm>
          <a:prstGeom prst="rect">
            <a:avLst/>
          </a:prstGeom>
          <a:noFill/>
          <a:ln>
            <a:noFill/>
          </a:ln>
        </p:spPr>
        <p:txBody>
          <a:bodyPr spcFirstLastPara="1" wrap="square" lIns="45725" tIns="22850" rIns="45725" bIns="22850" anchor="b" anchorCtr="0">
            <a:normAutofit/>
          </a:bodyPr>
          <a:lstStyle>
            <a:lvl1pPr marL="914400" lvl="0" indent="-457200" algn="l" rtl="0">
              <a:lnSpc>
                <a:spcPct val="100000"/>
              </a:lnSpc>
              <a:spcBef>
                <a:spcPts val="400"/>
              </a:spcBef>
              <a:spcAft>
                <a:spcPts val="0"/>
              </a:spcAft>
              <a:buClr>
                <a:srgbClr val="888888"/>
              </a:buClr>
              <a:buSzPts val="1000"/>
              <a:buNone/>
              <a:defRPr sz="2000">
                <a:solidFill>
                  <a:srgbClr val="888888"/>
                </a:solidFill>
              </a:defRPr>
            </a:lvl1pPr>
            <a:lvl2pPr marL="1828800" lvl="1" indent="-457200" algn="l" rtl="0">
              <a:lnSpc>
                <a:spcPct val="100000"/>
              </a:lnSpc>
              <a:spcBef>
                <a:spcPts val="400"/>
              </a:spcBef>
              <a:spcAft>
                <a:spcPts val="0"/>
              </a:spcAft>
              <a:buClr>
                <a:srgbClr val="888888"/>
              </a:buClr>
              <a:buSzPts val="900"/>
              <a:buNone/>
              <a:defRPr sz="1800">
                <a:solidFill>
                  <a:srgbClr val="888888"/>
                </a:solidFill>
              </a:defRPr>
            </a:lvl2pPr>
            <a:lvl3pPr marL="2743200" lvl="2" indent="-457200" algn="l" rtl="0">
              <a:lnSpc>
                <a:spcPct val="100000"/>
              </a:lnSpc>
              <a:spcBef>
                <a:spcPts val="400"/>
              </a:spcBef>
              <a:spcAft>
                <a:spcPts val="0"/>
              </a:spcAft>
              <a:buClr>
                <a:srgbClr val="888888"/>
              </a:buClr>
              <a:buSzPts val="800"/>
              <a:buNone/>
              <a:defRPr sz="1600">
                <a:solidFill>
                  <a:srgbClr val="888888"/>
                </a:solidFill>
              </a:defRPr>
            </a:lvl3pPr>
            <a:lvl4pPr marL="3657600" lvl="3" indent="-457200" algn="l" rtl="0">
              <a:lnSpc>
                <a:spcPct val="100000"/>
              </a:lnSpc>
              <a:spcBef>
                <a:spcPts val="200"/>
              </a:spcBef>
              <a:spcAft>
                <a:spcPts val="0"/>
              </a:spcAft>
              <a:buClr>
                <a:srgbClr val="888888"/>
              </a:buClr>
              <a:buSzPts val="700"/>
              <a:buNone/>
              <a:defRPr sz="1400">
                <a:solidFill>
                  <a:srgbClr val="888888"/>
                </a:solidFill>
              </a:defRPr>
            </a:lvl4pPr>
            <a:lvl5pPr marL="4572000" lvl="4" indent="-457200" algn="l" rtl="0">
              <a:lnSpc>
                <a:spcPct val="100000"/>
              </a:lnSpc>
              <a:spcBef>
                <a:spcPts val="200"/>
              </a:spcBef>
              <a:spcAft>
                <a:spcPts val="0"/>
              </a:spcAft>
              <a:buClr>
                <a:srgbClr val="888888"/>
              </a:buClr>
              <a:buSzPts val="700"/>
              <a:buNone/>
              <a:defRPr sz="1400">
                <a:solidFill>
                  <a:srgbClr val="888888"/>
                </a:solidFill>
              </a:defRPr>
            </a:lvl5pPr>
            <a:lvl6pPr marL="5486400" lvl="5" indent="-457200" algn="l" rtl="0">
              <a:lnSpc>
                <a:spcPct val="100000"/>
              </a:lnSpc>
              <a:spcBef>
                <a:spcPts val="200"/>
              </a:spcBef>
              <a:spcAft>
                <a:spcPts val="0"/>
              </a:spcAft>
              <a:buClr>
                <a:srgbClr val="888888"/>
              </a:buClr>
              <a:buSzPts val="700"/>
              <a:buNone/>
              <a:defRPr sz="1400">
                <a:solidFill>
                  <a:srgbClr val="888888"/>
                </a:solidFill>
              </a:defRPr>
            </a:lvl6pPr>
            <a:lvl7pPr marL="6400800" lvl="6" indent="-457200" algn="l" rtl="0">
              <a:lnSpc>
                <a:spcPct val="100000"/>
              </a:lnSpc>
              <a:spcBef>
                <a:spcPts val="200"/>
              </a:spcBef>
              <a:spcAft>
                <a:spcPts val="0"/>
              </a:spcAft>
              <a:buClr>
                <a:srgbClr val="888888"/>
              </a:buClr>
              <a:buSzPts val="700"/>
              <a:buNone/>
              <a:defRPr sz="1400">
                <a:solidFill>
                  <a:srgbClr val="888888"/>
                </a:solidFill>
              </a:defRPr>
            </a:lvl7pPr>
            <a:lvl8pPr marL="7315200" lvl="7" indent="-457200" algn="l" rtl="0">
              <a:lnSpc>
                <a:spcPct val="100000"/>
              </a:lnSpc>
              <a:spcBef>
                <a:spcPts val="200"/>
              </a:spcBef>
              <a:spcAft>
                <a:spcPts val="0"/>
              </a:spcAft>
              <a:buClr>
                <a:srgbClr val="888888"/>
              </a:buClr>
              <a:buSzPts val="700"/>
              <a:buNone/>
              <a:defRPr sz="1400">
                <a:solidFill>
                  <a:srgbClr val="888888"/>
                </a:solidFill>
              </a:defRPr>
            </a:lvl8pPr>
            <a:lvl9pPr marL="8229600" lvl="8" indent="-457200" algn="l" rtl="0">
              <a:lnSpc>
                <a:spcPct val="100000"/>
              </a:lnSpc>
              <a:spcBef>
                <a:spcPts val="200"/>
              </a:spcBef>
              <a:spcAft>
                <a:spcPts val="0"/>
              </a:spcAft>
              <a:buClr>
                <a:srgbClr val="888888"/>
              </a:buClr>
              <a:buSzPts val="700"/>
              <a:buNone/>
              <a:defRPr sz="1400">
                <a:solidFill>
                  <a:srgbClr val="888888"/>
                </a:solidFill>
              </a:defRPr>
            </a:lvl9pPr>
          </a:lstStyle>
          <a:p>
            <a:endParaRPr/>
          </a:p>
        </p:txBody>
      </p:sp>
      <p:sp>
        <p:nvSpPr>
          <p:cNvPr id="308" name="Google Shape;308;p51"/>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09" name="Google Shape;309;p51"/>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10" name="Google Shape;310;p51"/>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1524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1"/>
        <p:cNvGrpSpPr/>
        <p:nvPr/>
      </p:nvGrpSpPr>
      <p:grpSpPr>
        <a:xfrm>
          <a:off x="0" y="0"/>
          <a:ext cx="0" cy="0"/>
          <a:chOff x="0" y="0"/>
          <a:chExt cx="0" cy="0"/>
        </a:xfrm>
      </p:grpSpPr>
      <p:sp>
        <p:nvSpPr>
          <p:cNvPr id="312" name="Google Shape;312;p52"/>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rtl="0">
              <a:lnSpc>
                <a:spcPct val="100000"/>
              </a:lnSpc>
              <a:spcBef>
                <a:spcPts val="0"/>
              </a:spcBef>
              <a:spcAft>
                <a:spcPts val="0"/>
              </a:spcAft>
              <a:buClr>
                <a:schemeClr val="dk1"/>
              </a:buClr>
              <a:buSzPts val="2200"/>
              <a:buFont typeface="Calibri"/>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13" name="Google Shape;313;p52"/>
          <p:cNvSpPr txBox="1">
            <a:spLocks noGrp="1"/>
          </p:cNvSpPr>
          <p:nvPr>
            <p:ph type="body" idx="1"/>
          </p:nvPr>
        </p:nvSpPr>
        <p:spPr>
          <a:xfrm>
            <a:off x="457200" y="1535112"/>
            <a:ext cx="4040400" cy="640200"/>
          </a:xfrm>
          <a:prstGeom prst="rect">
            <a:avLst/>
          </a:prstGeom>
          <a:noFill/>
          <a:ln>
            <a:noFill/>
          </a:ln>
        </p:spPr>
        <p:txBody>
          <a:bodyPr spcFirstLastPara="1" wrap="square" lIns="45725" tIns="22850" rIns="45725" bIns="22850" anchor="b" anchorCtr="0">
            <a:normAutofit/>
          </a:bodyPr>
          <a:lstStyle>
            <a:lvl1pPr marL="914400" lvl="0" indent="-457200" algn="l" rtl="0">
              <a:lnSpc>
                <a:spcPct val="100000"/>
              </a:lnSpc>
              <a:spcBef>
                <a:spcPts val="400"/>
              </a:spcBef>
              <a:spcAft>
                <a:spcPts val="0"/>
              </a:spcAft>
              <a:buClr>
                <a:schemeClr val="dk1"/>
              </a:buClr>
              <a:buSzPts val="1200"/>
              <a:buNone/>
              <a:defRPr sz="2400" b="1"/>
            </a:lvl1pPr>
            <a:lvl2pPr marL="1828800" lvl="1" indent="-457200" algn="l" rtl="0">
              <a:lnSpc>
                <a:spcPct val="100000"/>
              </a:lnSpc>
              <a:spcBef>
                <a:spcPts val="400"/>
              </a:spcBef>
              <a:spcAft>
                <a:spcPts val="0"/>
              </a:spcAft>
              <a:buClr>
                <a:schemeClr val="dk1"/>
              </a:buClr>
              <a:buSzPts val="1000"/>
              <a:buNone/>
              <a:defRPr sz="2000" b="1"/>
            </a:lvl2pPr>
            <a:lvl3pPr marL="2743200" lvl="2" indent="-457200" algn="l" rtl="0">
              <a:lnSpc>
                <a:spcPct val="100000"/>
              </a:lnSpc>
              <a:spcBef>
                <a:spcPts val="400"/>
              </a:spcBef>
              <a:spcAft>
                <a:spcPts val="0"/>
              </a:spcAft>
              <a:buClr>
                <a:schemeClr val="dk1"/>
              </a:buClr>
              <a:buSzPts val="900"/>
              <a:buNone/>
              <a:defRPr sz="1800" b="1"/>
            </a:lvl3pPr>
            <a:lvl4pPr marL="3657600" lvl="3" indent="-457200" algn="l" rtl="0">
              <a:lnSpc>
                <a:spcPct val="100000"/>
              </a:lnSpc>
              <a:spcBef>
                <a:spcPts val="400"/>
              </a:spcBef>
              <a:spcAft>
                <a:spcPts val="0"/>
              </a:spcAft>
              <a:buClr>
                <a:schemeClr val="dk1"/>
              </a:buClr>
              <a:buSzPts val="800"/>
              <a:buNone/>
              <a:defRPr sz="1600" b="1"/>
            </a:lvl4pPr>
            <a:lvl5pPr marL="4572000" lvl="4" indent="-457200" algn="l" rtl="0">
              <a:lnSpc>
                <a:spcPct val="100000"/>
              </a:lnSpc>
              <a:spcBef>
                <a:spcPts val="400"/>
              </a:spcBef>
              <a:spcAft>
                <a:spcPts val="0"/>
              </a:spcAft>
              <a:buClr>
                <a:schemeClr val="dk1"/>
              </a:buClr>
              <a:buSzPts val="800"/>
              <a:buNone/>
              <a:defRPr sz="1600" b="1"/>
            </a:lvl5pPr>
            <a:lvl6pPr marL="5486400" lvl="5" indent="-457200" algn="l" rtl="0">
              <a:lnSpc>
                <a:spcPct val="100000"/>
              </a:lnSpc>
              <a:spcBef>
                <a:spcPts val="400"/>
              </a:spcBef>
              <a:spcAft>
                <a:spcPts val="0"/>
              </a:spcAft>
              <a:buClr>
                <a:schemeClr val="dk1"/>
              </a:buClr>
              <a:buSzPts val="800"/>
              <a:buNone/>
              <a:defRPr sz="1600" b="1"/>
            </a:lvl6pPr>
            <a:lvl7pPr marL="6400800" lvl="6" indent="-457200" algn="l" rtl="0">
              <a:lnSpc>
                <a:spcPct val="100000"/>
              </a:lnSpc>
              <a:spcBef>
                <a:spcPts val="400"/>
              </a:spcBef>
              <a:spcAft>
                <a:spcPts val="0"/>
              </a:spcAft>
              <a:buClr>
                <a:schemeClr val="dk1"/>
              </a:buClr>
              <a:buSzPts val="800"/>
              <a:buNone/>
              <a:defRPr sz="1600" b="1"/>
            </a:lvl7pPr>
            <a:lvl8pPr marL="7315200" lvl="7" indent="-457200" algn="l" rtl="0">
              <a:lnSpc>
                <a:spcPct val="100000"/>
              </a:lnSpc>
              <a:spcBef>
                <a:spcPts val="400"/>
              </a:spcBef>
              <a:spcAft>
                <a:spcPts val="0"/>
              </a:spcAft>
              <a:buClr>
                <a:schemeClr val="dk1"/>
              </a:buClr>
              <a:buSzPts val="800"/>
              <a:buNone/>
              <a:defRPr sz="1600" b="1"/>
            </a:lvl8pPr>
            <a:lvl9pPr marL="8229600" lvl="8" indent="-457200" algn="l" rtl="0">
              <a:lnSpc>
                <a:spcPct val="100000"/>
              </a:lnSpc>
              <a:spcBef>
                <a:spcPts val="400"/>
              </a:spcBef>
              <a:spcAft>
                <a:spcPts val="0"/>
              </a:spcAft>
              <a:buClr>
                <a:schemeClr val="dk1"/>
              </a:buClr>
              <a:buSzPts val="800"/>
              <a:buNone/>
              <a:defRPr sz="1600" b="1"/>
            </a:lvl9pPr>
          </a:lstStyle>
          <a:p>
            <a:endParaRPr/>
          </a:p>
        </p:txBody>
      </p:sp>
      <p:sp>
        <p:nvSpPr>
          <p:cNvPr id="314" name="Google Shape;314;p52"/>
          <p:cNvSpPr txBox="1">
            <a:spLocks noGrp="1"/>
          </p:cNvSpPr>
          <p:nvPr>
            <p:ph type="body" idx="2"/>
          </p:nvPr>
        </p:nvSpPr>
        <p:spPr>
          <a:xfrm>
            <a:off x="457200" y="2174876"/>
            <a:ext cx="4040400" cy="3951600"/>
          </a:xfrm>
          <a:prstGeom prst="rect">
            <a:avLst/>
          </a:prstGeom>
          <a:noFill/>
          <a:ln>
            <a:noFill/>
          </a:ln>
        </p:spPr>
        <p:txBody>
          <a:bodyPr spcFirstLastPara="1" wrap="square" lIns="45725" tIns="22850" rIns="45725" bIns="22850" anchor="t" anchorCtr="0">
            <a:normAutofit/>
          </a:bodyPr>
          <a:lstStyle>
            <a:lvl1pPr marL="914400" lvl="0" indent="-609600" algn="l" rtl="0">
              <a:lnSpc>
                <a:spcPct val="100000"/>
              </a:lnSpc>
              <a:spcBef>
                <a:spcPts val="400"/>
              </a:spcBef>
              <a:spcAft>
                <a:spcPts val="0"/>
              </a:spcAft>
              <a:buClr>
                <a:schemeClr val="dk1"/>
              </a:buClr>
              <a:buSzPts val="1200"/>
              <a:buChar char="•"/>
              <a:defRPr sz="2400"/>
            </a:lvl1pPr>
            <a:lvl2pPr marL="1828800" lvl="1" indent="-584200" algn="l" rtl="0">
              <a:lnSpc>
                <a:spcPct val="100000"/>
              </a:lnSpc>
              <a:spcBef>
                <a:spcPts val="400"/>
              </a:spcBef>
              <a:spcAft>
                <a:spcPts val="0"/>
              </a:spcAft>
              <a:buClr>
                <a:schemeClr val="dk1"/>
              </a:buClr>
              <a:buSzPts val="1000"/>
              <a:buChar char="–"/>
              <a:defRPr sz="2000"/>
            </a:lvl2pPr>
            <a:lvl3pPr marL="2743200" lvl="2" indent="-571500" algn="l" rtl="0">
              <a:lnSpc>
                <a:spcPct val="100000"/>
              </a:lnSpc>
              <a:spcBef>
                <a:spcPts val="400"/>
              </a:spcBef>
              <a:spcAft>
                <a:spcPts val="0"/>
              </a:spcAft>
              <a:buClr>
                <a:schemeClr val="dk1"/>
              </a:buClr>
              <a:buSzPts val="900"/>
              <a:buChar char="•"/>
              <a:defRPr sz="1800"/>
            </a:lvl3pPr>
            <a:lvl4pPr marL="3657600" lvl="3" indent="-558800" algn="l" rtl="0">
              <a:lnSpc>
                <a:spcPct val="100000"/>
              </a:lnSpc>
              <a:spcBef>
                <a:spcPts val="400"/>
              </a:spcBef>
              <a:spcAft>
                <a:spcPts val="0"/>
              </a:spcAft>
              <a:buClr>
                <a:schemeClr val="dk1"/>
              </a:buClr>
              <a:buSzPts val="800"/>
              <a:buChar char="–"/>
              <a:defRPr sz="1600"/>
            </a:lvl4pPr>
            <a:lvl5pPr marL="4572000" lvl="4" indent="-558800" algn="l" rtl="0">
              <a:lnSpc>
                <a:spcPct val="100000"/>
              </a:lnSpc>
              <a:spcBef>
                <a:spcPts val="400"/>
              </a:spcBef>
              <a:spcAft>
                <a:spcPts val="0"/>
              </a:spcAft>
              <a:buClr>
                <a:schemeClr val="dk1"/>
              </a:buClr>
              <a:buSzPts val="800"/>
              <a:buChar char="»"/>
              <a:defRPr sz="1600"/>
            </a:lvl5pPr>
            <a:lvl6pPr marL="5486400" lvl="5" indent="-558800" algn="l" rtl="0">
              <a:lnSpc>
                <a:spcPct val="100000"/>
              </a:lnSpc>
              <a:spcBef>
                <a:spcPts val="400"/>
              </a:spcBef>
              <a:spcAft>
                <a:spcPts val="0"/>
              </a:spcAft>
              <a:buClr>
                <a:schemeClr val="dk1"/>
              </a:buClr>
              <a:buSzPts val="800"/>
              <a:buChar char="•"/>
              <a:defRPr sz="1600"/>
            </a:lvl6pPr>
            <a:lvl7pPr marL="6400800" lvl="6" indent="-558800" algn="l" rtl="0">
              <a:lnSpc>
                <a:spcPct val="100000"/>
              </a:lnSpc>
              <a:spcBef>
                <a:spcPts val="400"/>
              </a:spcBef>
              <a:spcAft>
                <a:spcPts val="0"/>
              </a:spcAft>
              <a:buClr>
                <a:schemeClr val="dk1"/>
              </a:buClr>
              <a:buSzPts val="800"/>
              <a:buChar char="•"/>
              <a:defRPr sz="1600"/>
            </a:lvl7pPr>
            <a:lvl8pPr marL="7315200" lvl="7" indent="-558800" algn="l" rtl="0">
              <a:lnSpc>
                <a:spcPct val="100000"/>
              </a:lnSpc>
              <a:spcBef>
                <a:spcPts val="400"/>
              </a:spcBef>
              <a:spcAft>
                <a:spcPts val="0"/>
              </a:spcAft>
              <a:buClr>
                <a:schemeClr val="dk1"/>
              </a:buClr>
              <a:buSzPts val="800"/>
              <a:buChar char="•"/>
              <a:defRPr sz="1600"/>
            </a:lvl8pPr>
            <a:lvl9pPr marL="8229600" lvl="8" indent="-558800" algn="l" rtl="0">
              <a:lnSpc>
                <a:spcPct val="100000"/>
              </a:lnSpc>
              <a:spcBef>
                <a:spcPts val="400"/>
              </a:spcBef>
              <a:spcAft>
                <a:spcPts val="0"/>
              </a:spcAft>
              <a:buClr>
                <a:schemeClr val="dk1"/>
              </a:buClr>
              <a:buSzPts val="800"/>
              <a:buChar char="•"/>
              <a:defRPr sz="1600"/>
            </a:lvl9pPr>
          </a:lstStyle>
          <a:p>
            <a:endParaRPr/>
          </a:p>
        </p:txBody>
      </p:sp>
      <p:sp>
        <p:nvSpPr>
          <p:cNvPr id="315" name="Google Shape;315;p52"/>
          <p:cNvSpPr txBox="1">
            <a:spLocks noGrp="1"/>
          </p:cNvSpPr>
          <p:nvPr>
            <p:ph type="body" idx="3"/>
          </p:nvPr>
        </p:nvSpPr>
        <p:spPr>
          <a:xfrm>
            <a:off x="4645026" y="1535112"/>
            <a:ext cx="4042200" cy="640200"/>
          </a:xfrm>
          <a:prstGeom prst="rect">
            <a:avLst/>
          </a:prstGeom>
          <a:noFill/>
          <a:ln>
            <a:noFill/>
          </a:ln>
        </p:spPr>
        <p:txBody>
          <a:bodyPr spcFirstLastPara="1" wrap="square" lIns="45725" tIns="22850" rIns="45725" bIns="22850" anchor="b" anchorCtr="0">
            <a:normAutofit/>
          </a:bodyPr>
          <a:lstStyle>
            <a:lvl1pPr marL="914400" lvl="0" indent="-457200" algn="l" rtl="0">
              <a:lnSpc>
                <a:spcPct val="100000"/>
              </a:lnSpc>
              <a:spcBef>
                <a:spcPts val="400"/>
              </a:spcBef>
              <a:spcAft>
                <a:spcPts val="0"/>
              </a:spcAft>
              <a:buClr>
                <a:schemeClr val="dk1"/>
              </a:buClr>
              <a:buSzPts val="1200"/>
              <a:buNone/>
              <a:defRPr sz="2400" b="1"/>
            </a:lvl1pPr>
            <a:lvl2pPr marL="1828800" lvl="1" indent="-457200" algn="l" rtl="0">
              <a:lnSpc>
                <a:spcPct val="100000"/>
              </a:lnSpc>
              <a:spcBef>
                <a:spcPts val="400"/>
              </a:spcBef>
              <a:spcAft>
                <a:spcPts val="0"/>
              </a:spcAft>
              <a:buClr>
                <a:schemeClr val="dk1"/>
              </a:buClr>
              <a:buSzPts val="1000"/>
              <a:buNone/>
              <a:defRPr sz="2000" b="1"/>
            </a:lvl2pPr>
            <a:lvl3pPr marL="2743200" lvl="2" indent="-457200" algn="l" rtl="0">
              <a:lnSpc>
                <a:spcPct val="100000"/>
              </a:lnSpc>
              <a:spcBef>
                <a:spcPts val="400"/>
              </a:spcBef>
              <a:spcAft>
                <a:spcPts val="0"/>
              </a:spcAft>
              <a:buClr>
                <a:schemeClr val="dk1"/>
              </a:buClr>
              <a:buSzPts val="900"/>
              <a:buNone/>
              <a:defRPr sz="1800" b="1"/>
            </a:lvl3pPr>
            <a:lvl4pPr marL="3657600" lvl="3" indent="-457200" algn="l" rtl="0">
              <a:lnSpc>
                <a:spcPct val="100000"/>
              </a:lnSpc>
              <a:spcBef>
                <a:spcPts val="400"/>
              </a:spcBef>
              <a:spcAft>
                <a:spcPts val="0"/>
              </a:spcAft>
              <a:buClr>
                <a:schemeClr val="dk1"/>
              </a:buClr>
              <a:buSzPts val="800"/>
              <a:buNone/>
              <a:defRPr sz="1600" b="1"/>
            </a:lvl4pPr>
            <a:lvl5pPr marL="4572000" lvl="4" indent="-457200" algn="l" rtl="0">
              <a:lnSpc>
                <a:spcPct val="100000"/>
              </a:lnSpc>
              <a:spcBef>
                <a:spcPts val="400"/>
              </a:spcBef>
              <a:spcAft>
                <a:spcPts val="0"/>
              </a:spcAft>
              <a:buClr>
                <a:schemeClr val="dk1"/>
              </a:buClr>
              <a:buSzPts val="800"/>
              <a:buNone/>
              <a:defRPr sz="1600" b="1"/>
            </a:lvl5pPr>
            <a:lvl6pPr marL="5486400" lvl="5" indent="-457200" algn="l" rtl="0">
              <a:lnSpc>
                <a:spcPct val="100000"/>
              </a:lnSpc>
              <a:spcBef>
                <a:spcPts val="400"/>
              </a:spcBef>
              <a:spcAft>
                <a:spcPts val="0"/>
              </a:spcAft>
              <a:buClr>
                <a:schemeClr val="dk1"/>
              </a:buClr>
              <a:buSzPts val="800"/>
              <a:buNone/>
              <a:defRPr sz="1600" b="1"/>
            </a:lvl6pPr>
            <a:lvl7pPr marL="6400800" lvl="6" indent="-457200" algn="l" rtl="0">
              <a:lnSpc>
                <a:spcPct val="100000"/>
              </a:lnSpc>
              <a:spcBef>
                <a:spcPts val="400"/>
              </a:spcBef>
              <a:spcAft>
                <a:spcPts val="0"/>
              </a:spcAft>
              <a:buClr>
                <a:schemeClr val="dk1"/>
              </a:buClr>
              <a:buSzPts val="800"/>
              <a:buNone/>
              <a:defRPr sz="1600" b="1"/>
            </a:lvl7pPr>
            <a:lvl8pPr marL="7315200" lvl="7" indent="-457200" algn="l" rtl="0">
              <a:lnSpc>
                <a:spcPct val="100000"/>
              </a:lnSpc>
              <a:spcBef>
                <a:spcPts val="400"/>
              </a:spcBef>
              <a:spcAft>
                <a:spcPts val="0"/>
              </a:spcAft>
              <a:buClr>
                <a:schemeClr val="dk1"/>
              </a:buClr>
              <a:buSzPts val="800"/>
              <a:buNone/>
              <a:defRPr sz="1600" b="1"/>
            </a:lvl8pPr>
            <a:lvl9pPr marL="8229600" lvl="8" indent="-457200" algn="l" rtl="0">
              <a:lnSpc>
                <a:spcPct val="100000"/>
              </a:lnSpc>
              <a:spcBef>
                <a:spcPts val="400"/>
              </a:spcBef>
              <a:spcAft>
                <a:spcPts val="0"/>
              </a:spcAft>
              <a:buClr>
                <a:schemeClr val="dk1"/>
              </a:buClr>
              <a:buSzPts val="800"/>
              <a:buNone/>
              <a:defRPr sz="1600" b="1"/>
            </a:lvl9pPr>
          </a:lstStyle>
          <a:p>
            <a:endParaRPr/>
          </a:p>
        </p:txBody>
      </p:sp>
      <p:sp>
        <p:nvSpPr>
          <p:cNvPr id="316" name="Google Shape;316;p52"/>
          <p:cNvSpPr txBox="1">
            <a:spLocks noGrp="1"/>
          </p:cNvSpPr>
          <p:nvPr>
            <p:ph type="body" idx="4"/>
          </p:nvPr>
        </p:nvSpPr>
        <p:spPr>
          <a:xfrm>
            <a:off x="4645026" y="2174876"/>
            <a:ext cx="4042200" cy="3951600"/>
          </a:xfrm>
          <a:prstGeom prst="rect">
            <a:avLst/>
          </a:prstGeom>
          <a:noFill/>
          <a:ln>
            <a:noFill/>
          </a:ln>
        </p:spPr>
        <p:txBody>
          <a:bodyPr spcFirstLastPara="1" wrap="square" lIns="45725" tIns="22850" rIns="45725" bIns="22850" anchor="t" anchorCtr="0">
            <a:normAutofit/>
          </a:bodyPr>
          <a:lstStyle>
            <a:lvl1pPr marL="914400" lvl="0" indent="-609600" algn="l" rtl="0">
              <a:lnSpc>
                <a:spcPct val="100000"/>
              </a:lnSpc>
              <a:spcBef>
                <a:spcPts val="400"/>
              </a:spcBef>
              <a:spcAft>
                <a:spcPts val="0"/>
              </a:spcAft>
              <a:buClr>
                <a:schemeClr val="dk1"/>
              </a:buClr>
              <a:buSzPts val="1200"/>
              <a:buChar char="•"/>
              <a:defRPr sz="2400"/>
            </a:lvl1pPr>
            <a:lvl2pPr marL="1828800" lvl="1" indent="-584200" algn="l" rtl="0">
              <a:lnSpc>
                <a:spcPct val="100000"/>
              </a:lnSpc>
              <a:spcBef>
                <a:spcPts val="400"/>
              </a:spcBef>
              <a:spcAft>
                <a:spcPts val="0"/>
              </a:spcAft>
              <a:buClr>
                <a:schemeClr val="dk1"/>
              </a:buClr>
              <a:buSzPts val="1000"/>
              <a:buChar char="–"/>
              <a:defRPr sz="2000"/>
            </a:lvl2pPr>
            <a:lvl3pPr marL="2743200" lvl="2" indent="-571500" algn="l" rtl="0">
              <a:lnSpc>
                <a:spcPct val="100000"/>
              </a:lnSpc>
              <a:spcBef>
                <a:spcPts val="400"/>
              </a:spcBef>
              <a:spcAft>
                <a:spcPts val="0"/>
              </a:spcAft>
              <a:buClr>
                <a:schemeClr val="dk1"/>
              </a:buClr>
              <a:buSzPts val="900"/>
              <a:buChar char="•"/>
              <a:defRPr sz="1800"/>
            </a:lvl3pPr>
            <a:lvl4pPr marL="3657600" lvl="3" indent="-558800" algn="l" rtl="0">
              <a:lnSpc>
                <a:spcPct val="100000"/>
              </a:lnSpc>
              <a:spcBef>
                <a:spcPts val="400"/>
              </a:spcBef>
              <a:spcAft>
                <a:spcPts val="0"/>
              </a:spcAft>
              <a:buClr>
                <a:schemeClr val="dk1"/>
              </a:buClr>
              <a:buSzPts val="800"/>
              <a:buChar char="–"/>
              <a:defRPr sz="1600"/>
            </a:lvl4pPr>
            <a:lvl5pPr marL="4572000" lvl="4" indent="-558800" algn="l" rtl="0">
              <a:lnSpc>
                <a:spcPct val="100000"/>
              </a:lnSpc>
              <a:spcBef>
                <a:spcPts val="400"/>
              </a:spcBef>
              <a:spcAft>
                <a:spcPts val="0"/>
              </a:spcAft>
              <a:buClr>
                <a:schemeClr val="dk1"/>
              </a:buClr>
              <a:buSzPts val="800"/>
              <a:buChar char="»"/>
              <a:defRPr sz="1600"/>
            </a:lvl5pPr>
            <a:lvl6pPr marL="5486400" lvl="5" indent="-558800" algn="l" rtl="0">
              <a:lnSpc>
                <a:spcPct val="100000"/>
              </a:lnSpc>
              <a:spcBef>
                <a:spcPts val="400"/>
              </a:spcBef>
              <a:spcAft>
                <a:spcPts val="0"/>
              </a:spcAft>
              <a:buClr>
                <a:schemeClr val="dk1"/>
              </a:buClr>
              <a:buSzPts val="800"/>
              <a:buChar char="•"/>
              <a:defRPr sz="1600"/>
            </a:lvl6pPr>
            <a:lvl7pPr marL="6400800" lvl="6" indent="-558800" algn="l" rtl="0">
              <a:lnSpc>
                <a:spcPct val="100000"/>
              </a:lnSpc>
              <a:spcBef>
                <a:spcPts val="400"/>
              </a:spcBef>
              <a:spcAft>
                <a:spcPts val="0"/>
              </a:spcAft>
              <a:buClr>
                <a:schemeClr val="dk1"/>
              </a:buClr>
              <a:buSzPts val="800"/>
              <a:buChar char="•"/>
              <a:defRPr sz="1600"/>
            </a:lvl7pPr>
            <a:lvl8pPr marL="7315200" lvl="7" indent="-558800" algn="l" rtl="0">
              <a:lnSpc>
                <a:spcPct val="100000"/>
              </a:lnSpc>
              <a:spcBef>
                <a:spcPts val="400"/>
              </a:spcBef>
              <a:spcAft>
                <a:spcPts val="0"/>
              </a:spcAft>
              <a:buClr>
                <a:schemeClr val="dk1"/>
              </a:buClr>
              <a:buSzPts val="800"/>
              <a:buChar char="•"/>
              <a:defRPr sz="1600"/>
            </a:lvl8pPr>
            <a:lvl9pPr marL="8229600" lvl="8" indent="-558800" algn="l" rtl="0">
              <a:lnSpc>
                <a:spcPct val="100000"/>
              </a:lnSpc>
              <a:spcBef>
                <a:spcPts val="400"/>
              </a:spcBef>
              <a:spcAft>
                <a:spcPts val="0"/>
              </a:spcAft>
              <a:buClr>
                <a:schemeClr val="dk1"/>
              </a:buClr>
              <a:buSzPts val="800"/>
              <a:buChar char="•"/>
              <a:defRPr sz="1600"/>
            </a:lvl9pPr>
          </a:lstStyle>
          <a:p>
            <a:endParaRPr/>
          </a:p>
        </p:txBody>
      </p:sp>
      <p:sp>
        <p:nvSpPr>
          <p:cNvPr id="317" name="Google Shape;317;p52"/>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18" name="Google Shape;318;p52"/>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19" name="Google Shape;319;p52"/>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85065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0"/>
        <p:cNvGrpSpPr/>
        <p:nvPr/>
      </p:nvGrpSpPr>
      <p:grpSpPr>
        <a:xfrm>
          <a:off x="0" y="0"/>
          <a:ext cx="0" cy="0"/>
          <a:chOff x="0" y="0"/>
          <a:chExt cx="0" cy="0"/>
        </a:xfrm>
      </p:grpSpPr>
      <p:sp>
        <p:nvSpPr>
          <p:cNvPr id="321" name="Google Shape;321;p5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rtl="0">
              <a:lnSpc>
                <a:spcPct val="100000"/>
              </a:lnSpc>
              <a:spcBef>
                <a:spcPts val="0"/>
              </a:spcBef>
              <a:spcAft>
                <a:spcPts val="0"/>
              </a:spcAft>
              <a:buClr>
                <a:schemeClr val="dk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22" name="Google Shape;322;p53"/>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23" name="Google Shape;323;p53"/>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24" name="Google Shape;324;p53"/>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86544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25"/>
        <p:cNvGrpSpPr/>
        <p:nvPr/>
      </p:nvGrpSpPr>
      <p:grpSpPr>
        <a:xfrm>
          <a:off x="0" y="0"/>
          <a:ext cx="0" cy="0"/>
          <a:chOff x="0" y="0"/>
          <a:chExt cx="0" cy="0"/>
        </a:xfrm>
      </p:grpSpPr>
      <p:sp>
        <p:nvSpPr>
          <p:cNvPr id="326" name="Google Shape;326;p54"/>
          <p:cNvSpPr txBox="1">
            <a:spLocks noGrp="1"/>
          </p:cNvSpPr>
          <p:nvPr>
            <p:ph type="title"/>
          </p:nvPr>
        </p:nvSpPr>
        <p:spPr>
          <a:xfrm>
            <a:off x="457200" y="273050"/>
            <a:ext cx="3008400" cy="1162200"/>
          </a:xfrm>
          <a:prstGeom prst="rect">
            <a:avLst/>
          </a:prstGeom>
          <a:noFill/>
          <a:ln>
            <a:noFill/>
          </a:ln>
        </p:spPr>
        <p:txBody>
          <a:bodyPr spcFirstLastPara="1" wrap="square" lIns="45725" tIns="22850" rIns="45725" bIns="22850" anchor="b" anchorCtr="0">
            <a:normAutofit/>
          </a:bodyPr>
          <a:lstStyle>
            <a:lvl1pPr lvl="0" algn="l" rtl="0">
              <a:lnSpc>
                <a:spcPct val="100000"/>
              </a:lnSpc>
              <a:spcBef>
                <a:spcPts val="0"/>
              </a:spcBef>
              <a:spcAft>
                <a:spcPts val="0"/>
              </a:spcAft>
              <a:buClr>
                <a:schemeClr val="dk1"/>
              </a:buClr>
              <a:buSzPts val="1000"/>
              <a:buFont typeface="Calibri"/>
              <a:buNone/>
              <a:defRPr sz="2000" b="1"/>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27" name="Google Shape;327;p54"/>
          <p:cNvSpPr txBox="1">
            <a:spLocks noGrp="1"/>
          </p:cNvSpPr>
          <p:nvPr>
            <p:ph type="body" idx="1"/>
          </p:nvPr>
        </p:nvSpPr>
        <p:spPr>
          <a:xfrm>
            <a:off x="3575050" y="273050"/>
            <a:ext cx="5112000" cy="5853000"/>
          </a:xfrm>
          <a:prstGeom prst="rect">
            <a:avLst/>
          </a:prstGeom>
          <a:noFill/>
          <a:ln>
            <a:noFill/>
          </a:ln>
        </p:spPr>
        <p:txBody>
          <a:bodyPr spcFirstLastPara="1" wrap="square" lIns="45725" tIns="22850" rIns="45725" bIns="22850" anchor="t" anchorCtr="0">
            <a:normAutofit/>
          </a:bodyPr>
          <a:lstStyle>
            <a:lvl1pPr marL="914400" lvl="0" indent="-660400" algn="l" rtl="0">
              <a:lnSpc>
                <a:spcPct val="100000"/>
              </a:lnSpc>
              <a:spcBef>
                <a:spcPts val="600"/>
              </a:spcBef>
              <a:spcAft>
                <a:spcPts val="0"/>
              </a:spcAft>
              <a:buClr>
                <a:schemeClr val="dk1"/>
              </a:buClr>
              <a:buSzPts val="1600"/>
              <a:buChar char="•"/>
              <a:defRPr sz="3200"/>
            </a:lvl1pPr>
            <a:lvl2pPr marL="1828800" lvl="1" indent="-635000" algn="l" rtl="0">
              <a:lnSpc>
                <a:spcPct val="100000"/>
              </a:lnSpc>
              <a:spcBef>
                <a:spcPts val="600"/>
              </a:spcBef>
              <a:spcAft>
                <a:spcPts val="0"/>
              </a:spcAft>
              <a:buClr>
                <a:schemeClr val="dk1"/>
              </a:buClr>
              <a:buSzPts val="1400"/>
              <a:buChar char="–"/>
              <a:defRPr sz="2800"/>
            </a:lvl2pPr>
            <a:lvl3pPr marL="2743200" lvl="2" indent="-609600" algn="l" rtl="0">
              <a:lnSpc>
                <a:spcPct val="100000"/>
              </a:lnSpc>
              <a:spcBef>
                <a:spcPts val="400"/>
              </a:spcBef>
              <a:spcAft>
                <a:spcPts val="0"/>
              </a:spcAft>
              <a:buClr>
                <a:schemeClr val="dk1"/>
              </a:buClr>
              <a:buSzPts val="1200"/>
              <a:buChar char="•"/>
              <a:defRPr sz="2400"/>
            </a:lvl3pPr>
            <a:lvl4pPr marL="3657600" lvl="3" indent="-584200" algn="l" rtl="0">
              <a:lnSpc>
                <a:spcPct val="100000"/>
              </a:lnSpc>
              <a:spcBef>
                <a:spcPts val="400"/>
              </a:spcBef>
              <a:spcAft>
                <a:spcPts val="0"/>
              </a:spcAft>
              <a:buClr>
                <a:schemeClr val="dk1"/>
              </a:buClr>
              <a:buSzPts val="1000"/>
              <a:buChar char="–"/>
              <a:defRPr sz="2000"/>
            </a:lvl4pPr>
            <a:lvl5pPr marL="4572000" lvl="4" indent="-584200" algn="l" rtl="0">
              <a:lnSpc>
                <a:spcPct val="100000"/>
              </a:lnSpc>
              <a:spcBef>
                <a:spcPts val="400"/>
              </a:spcBef>
              <a:spcAft>
                <a:spcPts val="0"/>
              </a:spcAft>
              <a:buClr>
                <a:schemeClr val="dk1"/>
              </a:buClr>
              <a:buSzPts val="1000"/>
              <a:buChar char="»"/>
              <a:defRPr sz="2000"/>
            </a:lvl5pPr>
            <a:lvl6pPr marL="5486400" lvl="5" indent="-584200" algn="l" rtl="0">
              <a:lnSpc>
                <a:spcPct val="100000"/>
              </a:lnSpc>
              <a:spcBef>
                <a:spcPts val="400"/>
              </a:spcBef>
              <a:spcAft>
                <a:spcPts val="0"/>
              </a:spcAft>
              <a:buClr>
                <a:schemeClr val="dk1"/>
              </a:buClr>
              <a:buSzPts val="1000"/>
              <a:buChar char="•"/>
              <a:defRPr sz="2000"/>
            </a:lvl6pPr>
            <a:lvl7pPr marL="6400800" lvl="6" indent="-584200" algn="l" rtl="0">
              <a:lnSpc>
                <a:spcPct val="100000"/>
              </a:lnSpc>
              <a:spcBef>
                <a:spcPts val="400"/>
              </a:spcBef>
              <a:spcAft>
                <a:spcPts val="0"/>
              </a:spcAft>
              <a:buClr>
                <a:schemeClr val="dk1"/>
              </a:buClr>
              <a:buSzPts val="1000"/>
              <a:buChar char="•"/>
              <a:defRPr sz="2000"/>
            </a:lvl7pPr>
            <a:lvl8pPr marL="7315200" lvl="7" indent="-584200" algn="l" rtl="0">
              <a:lnSpc>
                <a:spcPct val="100000"/>
              </a:lnSpc>
              <a:spcBef>
                <a:spcPts val="400"/>
              </a:spcBef>
              <a:spcAft>
                <a:spcPts val="0"/>
              </a:spcAft>
              <a:buClr>
                <a:schemeClr val="dk1"/>
              </a:buClr>
              <a:buSzPts val="1000"/>
              <a:buChar char="•"/>
              <a:defRPr sz="2000"/>
            </a:lvl8pPr>
            <a:lvl9pPr marL="8229600" lvl="8" indent="-584200" algn="l" rtl="0">
              <a:lnSpc>
                <a:spcPct val="100000"/>
              </a:lnSpc>
              <a:spcBef>
                <a:spcPts val="400"/>
              </a:spcBef>
              <a:spcAft>
                <a:spcPts val="0"/>
              </a:spcAft>
              <a:buClr>
                <a:schemeClr val="dk1"/>
              </a:buClr>
              <a:buSzPts val="1000"/>
              <a:buChar char="•"/>
              <a:defRPr sz="2000"/>
            </a:lvl9pPr>
          </a:lstStyle>
          <a:p>
            <a:endParaRPr/>
          </a:p>
        </p:txBody>
      </p:sp>
      <p:sp>
        <p:nvSpPr>
          <p:cNvPr id="328" name="Google Shape;328;p54"/>
          <p:cNvSpPr txBox="1">
            <a:spLocks noGrp="1"/>
          </p:cNvSpPr>
          <p:nvPr>
            <p:ph type="body" idx="2"/>
          </p:nvPr>
        </p:nvSpPr>
        <p:spPr>
          <a:xfrm>
            <a:off x="457200" y="1435100"/>
            <a:ext cx="3008400" cy="4691400"/>
          </a:xfrm>
          <a:prstGeom prst="rect">
            <a:avLst/>
          </a:prstGeom>
          <a:noFill/>
          <a:ln>
            <a:noFill/>
          </a:ln>
        </p:spPr>
        <p:txBody>
          <a:bodyPr spcFirstLastPara="1" wrap="square" lIns="45725" tIns="22850" rIns="45725" bIns="22850" anchor="t" anchorCtr="0">
            <a:normAutofit/>
          </a:bodyPr>
          <a:lstStyle>
            <a:lvl1pPr marL="914400" lvl="0" indent="-457200" algn="l" rtl="0">
              <a:lnSpc>
                <a:spcPct val="100000"/>
              </a:lnSpc>
              <a:spcBef>
                <a:spcPts val="200"/>
              </a:spcBef>
              <a:spcAft>
                <a:spcPts val="0"/>
              </a:spcAft>
              <a:buClr>
                <a:schemeClr val="dk1"/>
              </a:buClr>
              <a:buSzPts val="700"/>
              <a:buNone/>
              <a:defRPr sz="1400"/>
            </a:lvl1pPr>
            <a:lvl2pPr marL="1828800" lvl="1" indent="-457200" algn="l" rtl="0">
              <a:lnSpc>
                <a:spcPct val="100000"/>
              </a:lnSpc>
              <a:spcBef>
                <a:spcPts val="200"/>
              </a:spcBef>
              <a:spcAft>
                <a:spcPts val="0"/>
              </a:spcAft>
              <a:buClr>
                <a:schemeClr val="dk1"/>
              </a:buClr>
              <a:buSzPts val="600"/>
              <a:buNone/>
              <a:defRPr sz="1200"/>
            </a:lvl2pPr>
            <a:lvl3pPr marL="2743200" lvl="2" indent="-457200" algn="l" rtl="0">
              <a:lnSpc>
                <a:spcPct val="100000"/>
              </a:lnSpc>
              <a:spcBef>
                <a:spcPts val="200"/>
              </a:spcBef>
              <a:spcAft>
                <a:spcPts val="0"/>
              </a:spcAft>
              <a:buClr>
                <a:schemeClr val="dk1"/>
              </a:buClr>
              <a:buSzPts val="500"/>
              <a:buNone/>
              <a:defRPr sz="1000"/>
            </a:lvl3pPr>
            <a:lvl4pPr marL="3657600" lvl="3" indent="-457200" algn="l" rtl="0">
              <a:lnSpc>
                <a:spcPct val="100000"/>
              </a:lnSpc>
              <a:spcBef>
                <a:spcPts val="200"/>
              </a:spcBef>
              <a:spcAft>
                <a:spcPts val="0"/>
              </a:spcAft>
              <a:buClr>
                <a:schemeClr val="dk1"/>
              </a:buClr>
              <a:buSzPts val="500"/>
              <a:buNone/>
              <a:defRPr sz="1000"/>
            </a:lvl4pPr>
            <a:lvl5pPr marL="4572000" lvl="4" indent="-457200" algn="l" rtl="0">
              <a:lnSpc>
                <a:spcPct val="100000"/>
              </a:lnSpc>
              <a:spcBef>
                <a:spcPts val="200"/>
              </a:spcBef>
              <a:spcAft>
                <a:spcPts val="0"/>
              </a:spcAft>
              <a:buClr>
                <a:schemeClr val="dk1"/>
              </a:buClr>
              <a:buSzPts val="500"/>
              <a:buNone/>
              <a:defRPr sz="1000"/>
            </a:lvl5pPr>
            <a:lvl6pPr marL="5486400" lvl="5" indent="-457200" algn="l" rtl="0">
              <a:lnSpc>
                <a:spcPct val="100000"/>
              </a:lnSpc>
              <a:spcBef>
                <a:spcPts val="200"/>
              </a:spcBef>
              <a:spcAft>
                <a:spcPts val="0"/>
              </a:spcAft>
              <a:buClr>
                <a:schemeClr val="dk1"/>
              </a:buClr>
              <a:buSzPts val="500"/>
              <a:buNone/>
              <a:defRPr sz="1000"/>
            </a:lvl6pPr>
            <a:lvl7pPr marL="6400800" lvl="6" indent="-457200" algn="l" rtl="0">
              <a:lnSpc>
                <a:spcPct val="100000"/>
              </a:lnSpc>
              <a:spcBef>
                <a:spcPts val="200"/>
              </a:spcBef>
              <a:spcAft>
                <a:spcPts val="0"/>
              </a:spcAft>
              <a:buClr>
                <a:schemeClr val="dk1"/>
              </a:buClr>
              <a:buSzPts val="500"/>
              <a:buNone/>
              <a:defRPr sz="1000"/>
            </a:lvl7pPr>
            <a:lvl8pPr marL="7315200" lvl="7" indent="-457200" algn="l" rtl="0">
              <a:lnSpc>
                <a:spcPct val="100000"/>
              </a:lnSpc>
              <a:spcBef>
                <a:spcPts val="200"/>
              </a:spcBef>
              <a:spcAft>
                <a:spcPts val="0"/>
              </a:spcAft>
              <a:buClr>
                <a:schemeClr val="dk1"/>
              </a:buClr>
              <a:buSzPts val="500"/>
              <a:buNone/>
              <a:defRPr sz="1000"/>
            </a:lvl8pPr>
            <a:lvl9pPr marL="8229600" lvl="8" indent="-457200" algn="l" rtl="0">
              <a:lnSpc>
                <a:spcPct val="100000"/>
              </a:lnSpc>
              <a:spcBef>
                <a:spcPts val="200"/>
              </a:spcBef>
              <a:spcAft>
                <a:spcPts val="0"/>
              </a:spcAft>
              <a:buClr>
                <a:schemeClr val="dk1"/>
              </a:buClr>
              <a:buSzPts val="500"/>
              <a:buNone/>
              <a:defRPr sz="1000"/>
            </a:lvl9pPr>
          </a:lstStyle>
          <a:p>
            <a:endParaRPr/>
          </a:p>
        </p:txBody>
      </p:sp>
      <p:sp>
        <p:nvSpPr>
          <p:cNvPr id="329" name="Google Shape;329;p54"/>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30" name="Google Shape;330;p54"/>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31" name="Google Shape;331;p54"/>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22048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32"/>
        <p:cNvGrpSpPr/>
        <p:nvPr/>
      </p:nvGrpSpPr>
      <p:grpSpPr>
        <a:xfrm>
          <a:off x="0" y="0"/>
          <a:ext cx="0" cy="0"/>
          <a:chOff x="0" y="0"/>
          <a:chExt cx="0" cy="0"/>
        </a:xfrm>
      </p:grpSpPr>
      <p:sp>
        <p:nvSpPr>
          <p:cNvPr id="333" name="Google Shape;333;p55"/>
          <p:cNvSpPr txBox="1">
            <a:spLocks noGrp="1"/>
          </p:cNvSpPr>
          <p:nvPr>
            <p:ph type="title"/>
          </p:nvPr>
        </p:nvSpPr>
        <p:spPr>
          <a:xfrm>
            <a:off x="1792288" y="4800600"/>
            <a:ext cx="5486400" cy="567000"/>
          </a:xfrm>
          <a:prstGeom prst="rect">
            <a:avLst/>
          </a:prstGeom>
          <a:noFill/>
          <a:ln>
            <a:noFill/>
          </a:ln>
        </p:spPr>
        <p:txBody>
          <a:bodyPr spcFirstLastPara="1" wrap="square" lIns="45725" tIns="22850" rIns="45725" bIns="22850" anchor="b" anchorCtr="0">
            <a:normAutofit/>
          </a:bodyPr>
          <a:lstStyle>
            <a:lvl1pPr lvl="0" algn="l" rtl="0">
              <a:lnSpc>
                <a:spcPct val="100000"/>
              </a:lnSpc>
              <a:spcBef>
                <a:spcPts val="0"/>
              </a:spcBef>
              <a:spcAft>
                <a:spcPts val="0"/>
              </a:spcAft>
              <a:buClr>
                <a:schemeClr val="dk1"/>
              </a:buClr>
              <a:buSzPts val="1000"/>
              <a:buFont typeface="Calibri"/>
              <a:buNone/>
              <a:defRPr sz="2000" b="1"/>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34" name="Google Shape;334;p55"/>
          <p:cNvSpPr>
            <a:spLocks noGrp="1"/>
          </p:cNvSpPr>
          <p:nvPr>
            <p:ph type="pic" idx="2"/>
          </p:nvPr>
        </p:nvSpPr>
        <p:spPr>
          <a:xfrm>
            <a:off x="1792288" y="612776"/>
            <a:ext cx="5486400" cy="4114800"/>
          </a:xfrm>
          <a:prstGeom prst="rect">
            <a:avLst/>
          </a:prstGeom>
          <a:noFill/>
          <a:ln>
            <a:noFill/>
          </a:ln>
        </p:spPr>
      </p:sp>
      <p:sp>
        <p:nvSpPr>
          <p:cNvPr id="335" name="Google Shape;335;p55"/>
          <p:cNvSpPr txBox="1">
            <a:spLocks noGrp="1"/>
          </p:cNvSpPr>
          <p:nvPr>
            <p:ph type="body" idx="1"/>
          </p:nvPr>
        </p:nvSpPr>
        <p:spPr>
          <a:xfrm>
            <a:off x="1792288" y="5367338"/>
            <a:ext cx="5486400" cy="805200"/>
          </a:xfrm>
          <a:prstGeom prst="rect">
            <a:avLst/>
          </a:prstGeom>
          <a:noFill/>
          <a:ln>
            <a:noFill/>
          </a:ln>
        </p:spPr>
        <p:txBody>
          <a:bodyPr spcFirstLastPara="1" wrap="square" lIns="45725" tIns="22850" rIns="45725" bIns="22850" anchor="t" anchorCtr="0">
            <a:normAutofit/>
          </a:bodyPr>
          <a:lstStyle>
            <a:lvl1pPr marL="914400" lvl="0" indent="-457200" algn="l" rtl="0">
              <a:lnSpc>
                <a:spcPct val="100000"/>
              </a:lnSpc>
              <a:spcBef>
                <a:spcPts val="200"/>
              </a:spcBef>
              <a:spcAft>
                <a:spcPts val="0"/>
              </a:spcAft>
              <a:buClr>
                <a:schemeClr val="dk1"/>
              </a:buClr>
              <a:buSzPts val="700"/>
              <a:buNone/>
              <a:defRPr sz="1400"/>
            </a:lvl1pPr>
            <a:lvl2pPr marL="1828800" lvl="1" indent="-457200" algn="l" rtl="0">
              <a:lnSpc>
                <a:spcPct val="100000"/>
              </a:lnSpc>
              <a:spcBef>
                <a:spcPts val="200"/>
              </a:spcBef>
              <a:spcAft>
                <a:spcPts val="0"/>
              </a:spcAft>
              <a:buClr>
                <a:schemeClr val="dk1"/>
              </a:buClr>
              <a:buSzPts val="600"/>
              <a:buNone/>
              <a:defRPr sz="1200"/>
            </a:lvl2pPr>
            <a:lvl3pPr marL="2743200" lvl="2" indent="-457200" algn="l" rtl="0">
              <a:lnSpc>
                <a:spcPct val="100000"/>
              </a:lnSpc>
              <a:spcBef>
                <a:spcPts val="200"/>
              </a:spcBef>
              <a:spcAft>
                <a:spcPts val="0"/>
              </a:spcAft>
              <a:buClr>
                <a:schemeClr val="dk1"/>
              </a:buClr>
              <a:buSzPts val="500"/>
              <a:buNone/>
              <a:defRPr sz="1000"/>
            </a:lvl3pPr>
            <a:lvl4pPr marL="3657600" lvl="3" indent="-457200" algn="l" rtl="0">
              <a:lnSpc>
                <a:spcPct val="100000"/>
              </a:lnSpc>
              <a:spcBef>
                <a:spcPts val="200"/>
              </a:spcBef>
              <a:spcAft>
                <a:spcPts val="0"/>
              </a:spcAft>
              <a:buClr>
                <a:schemeClr val="dk1"/>
              </a:buClr>
              <a:buSzPts val="500"/>
              <a:buNone/>
              <a:defRPr sz="1000"/>
            </a:lvl4pPr>
            <a:lvl5pPr marL="4572000" lvl="4" indent="-457200" algn="l" rtl="0">
              <a:lnSpc>
                <a:spcPct val="100000"/>
              </a:lnSpc>
              <a:spcBef>
                <a:spcPts val="200"/>
              </a:spcBef>
              <a:spcAft>
                <a:spcPts val="0"/>
              </a:spcAft>
              <a:buClr>
                <a:schemeClr val="dk1"/>
              </a:buClr>
              <a:buSzPts val="500"/>
              <a:buNone/>
              <a:defRPr sz="1000"/>
            </a:lvl5pPr>
            <a:lvl6pPr marL="5486400" lvl="5" indent="-457200" algn="l" rtl="0">
              <a:lnSpc>
                <a:spcPct val="100000"/>
              </a:lnSpc>
              <a:spcBef>
                <a:spcPts val="200"/>
              </a:spcBef>
              <a:spcAft>
                <a:spcPts val="0"/>
              </a:spcAft>
              <a:buClr>
                <a:schemeClr val="dk1"/>
              </a:buClr>
              <a:buSzPts val="500"/>
              <a:buNone/>
              <a:defRPr sz="1000"/>
            </a:lvl6pPr>
            <a:lvl7pPr marL="6400800" lvl="6" indent="-457200" algn="l" rtl="0">
              <a:lnSpc>
                <a:spcPct val="100000"/>
              </a:lnSpc>
              <a:spcBef>
                <a:spcPts val="200"/>
              </a:spcBef>
              <a:spcAft>
                <a:spcPts val="0"/>
              </a:spcAft>
              <a:buClr>
                <a:schemeClr val="dk1"/>
              </a:buClr>
              <a:buSzPts val="500"/>
              <a:buNone/>
              <a:defRPr sz="1000"/>
            </a:lvl7pPr>
            <a:lvl8pPr marL="7315200" lvl="7" indent="-457200" algn="l" rtl="0">
              <a:lnSpc>
                <a:spcPct val="100000"/>
              </a:lnSpc>
              <a:spcBef>
                <a:spcPts val="200"/>
              </a:spcBef>
              <a:spcAft>
                <a:spcPts val="0"/>
              </a:spcAft>
              <a:buClr>
                <a:schemeClr val="dk1"/>
              </a:buClr>
              <a:buSzPts val="500"/>
              <a:buNone/>
              <a:defRPr sz="1000"/>
            </a:lvl8pPr>
            <a:lvl9pPr marL="8229600" lvl="8" indent="-457200" algn="l" rtl="0">
              <a:lnSpc>
                <a:spcPct val="100000"/>
              </a:lnSpc>
              <a:spcBef>
                <a:spcPts val="200"/>
              </a:spcBef>
              <a:spcAft>
                <a:spcPts val="0"/>
              </a:spcAft>
              <a:buClr>
                <a:schemeClr val="dk1"/>
              </a:buClr>
              <a:buSzPts val="500"/>
              <a:buNone/>
              <a:defRPr sz="1000"/>
            </a:lvl9pPr>
          </a:lstStyle>
          <a:p>
            <a:endParaRPr/>
          </a:p>
        </p:txBody>
      </p:sp>
      <p:sp>
        <p:nvSpPr>
          <p:cNvPr id="336" name="Google Shape;336;p55"/>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37" name="Google Shape;337;p55"/>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38" name="Google Shape;338;p55"/>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92708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9"/>
        <p:cNvGrpSpPr/>
        <p:nvPr/>
      </p:nvGrpSpPr>
      <p:grpSpPr>
        <a:xfrm>
          <a:off x="0" y="0"/>
          <a:ext cx="0" cy="0"/>
          <a:chOff x="0" y="0"/>
          <a:chExt cx="0" cy="0"/>
        </a:xfrm>
      </p:grpSpPr>
      <p:sp>
        <p:nvSpPr>
          <p:cNvPr id="340" name="Google Shape;340;p56"/>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rtl="0">
              <a:lnSpc>
                <a:spcPct val="100000"/>
              </a:lnSpc>
              <a:spcBef>
                <a:spcPts val="0"/>
              </a:spcBef>
              <a:spcAft>
                <a:spcPts val="0"/>
              </a:spcAft>
              <a:buClr>
                <a:schemeClr val="dk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41" name="Google Shape;341;p56"/>
          <p:cNvSpPr txBox="1">
            <a:spLocks noGrp="1"/>
          </p:cNvSpPr>
          <p:nvPr>
            <p:ph type="body" idx="1"/>
          </p:nvPr>
        </p:nvSpPr>
        <p:spPr>
          <a:xfrm rot="5400000">
            <a:off x="2308800" y="-251400"/>
            <a:ext cx="4526400" cy="8229600"/>
          </a:xfrm>
          <a:prstGeom prst="rect">
            <a:avLst/>
          </a:prstGeom>
          <a:noFill/>
          <a:ln>
            <a:noFill/>
          </a:ln>
        </p:spPr>
        <p:txBody>
          <a:bodyPr spcFirstLastPara="1" wrap="square" lIns="45725" tIns="22850" rIns="45725" bIns="22850" anchor="t" anchorCtr="0">
            <a:normAutofit/>
          </a:bodyPr>
          <a:lstStyle>
            <a:lvl1pPr marL="914400" lvl="0" indent="-571500" algn="l" rtl="0">
              <a:lnSpc>
                <a:spcPct val="100000"/>
              </a:lnSpc>
              <a:spcBef>
                <a:spcPts val="400"/>
              </a:spcBef>
              <a:spcAft>
                <a:spcPts val="0"/>
              </a:spcAft>
              <a:buClr>
                <a:schemeClr val="dk1"/>
              </a:buClr>
              <a:buSzPts val="900"/>
              <a:buChar char="•"/>
              <a:defRPr/>
            </a:lvl1pPr>
            <a:lvl2pPr marL="1828800" lvl="1" indent="-571500" algn="l" rtl="0">
              <a:lnSpc>
                <a:spcPct val="100000"/>
              </a:lnSpc>
              <a:spcBef>
                <a:spcPts val="400"/>
              </a:spcBef>
              <a:spcAft>
                <a:spcPts val="0"/>
              </a:spcAft>
              <a:buClr>
                <a:schemeClr val="dk1"/>
              </a:buClr>
              <a:buSzPts val="900"/>
              <a:buChar char="–"/>
              <a:defRPr/>
            </a:lvl2pPr>
            <a:lvl3pPr marL="2743200" lvl="2" indent="-571500" algn="l" rtl="0">
              <a:lnSpc>
                <a:spcPct val="100000"/>
              </a:lnSpc>
              <a:spcBef>
                <a:spcPts val="400"/>
              </a:spcBef>
              <a:spcAft>
                <a:spcPts val="0"/>
              </a:spcAft>
              <a:buClr>
                <a:schemeClr val="dk1"/>
              </a:buClr>
              <a:buSzPts val="900"/>
              <a:buChar char="•"/>
              <a:defRPr/>
            </a:lvl3pPr>
            <a:lvl4pPr marL="3657600" lvl="3" indent="-571500" algn="l" rtl="0">
              <a:lnSpc>
                <a:spcPct val="100000"/>
              </a:lnSpc>
              <a:spcBef>
                <a:spcPts val="400"/>
              </a:spcBef>
              <a:spcAft>
                <a:spcPts val="0"/>
              </a:spcAft>
              <a:buClr>
                <a:schemeClr val="dk1"/>
              </a:buClr>
              <a:buSzPts val="900"/>
              <a:buChar char="–"/>
              <a:defRPr/>
            </a:lvl4pPr>
            <a:lvl5pPr marL="4572000" lvl="4" indent="-571500" algn="l" rtl="0">
              <a:lnSpc>
                <a:spcPct val="100000"/>
              </a:lnSpc>
              <a:spcBef>
                <a:spcPts val="400"/>
              </a:spcBef>
              <a:spcAft>
                <a:spcPts val="0"/>
              </a:spcAft>
              <a:buClr>
                <a:schemeClr val="dk1"/>
              </a:buClr>
              <a:buSzPts val="900"/>
              <a:buChar char="»"/>
              <a:defRPr/>
            </a:lvl5pPr>
            <a:lvl6pPr marL="5486400" lvl="5" indent="-571500" algn="l" rtl="0">
              <a:lnSpc>
                <a:spcPct val="100000"/>
              </a:lnSpc>
              <a:spcBef>
                <a:spcPts val="400"/>
              </a:spcBef>
              <a:spcAft>
                <a:spcPts val="0"/>
              </a:spcAft>
              <a:buClr>
                <a:schemeClr val="dk1"/>
              </a:buClr>
              <a:buSzPts val="900"/>
              <a:buChar char="•"/>
              <a:defRPr/>
            </a:lvl6pPr>
            <a:lvl7pPr marL="6400800" lvl="6" indent="-571500" algn="l" rtl="0">
              <a:lnSpc>
                <a:spcPct val="100000"/>
              </a:lnSpc>
              <a:spcBef>
                <a:spcPts val="400"/>
              </a:spcBef>
              <a:spcAft>
                <a:spcPts val="0"/>
              </a:spcAft>
              <a:buClr>
                <a:schemeClr val="dk1"/>
              </a:buClr>
              <a:buSzPts val="900"/>
              <a:buChar char="•"/>
              <a:defRPr/>
            </a:lvl7pPr>
            <a:lvl8pPr marL="7315200" lvl="7" indent="-571500" algn="l" rtl="0">
              <a:lnSpc>
                <a:spcPct val="100000"/>
              </a:lnSpc>
              <a:spcBef>
                <a:spcPts val="400"/>
              </a:spcBef>
              <a:spcAft>
                <a:spcPts val="0"/>
              </a:spcAft>
              <a:buClr>
                <a:schemeClr val="dk1"/>
              </a:buClr>
              <a:buSzPts val="900"/>
              <a:buChar char="•"/>
              <a:defRPr/>
            </a:lvl8pPr>
            <a:lvl9pPr marL="8229600" lvl="8" indent="-571500" algn="l" rtl="0">
              <a:lnSpc>
                <a:spcPct val="100000"/>
              </a:lnSpc>
              <a:spcBef>
                <a:spcPts val="400"/>
              </a:spcBef>
              <a:spcAft>
                <a:spcPts val="0"/>
              </a:spcAft>
              <a:buClr>
                <a:schemeClr val="dk1"/>
              </a:buClr>
              <a:buSzPts val="900"/>
              <a:buChar char="•"/>
              <a:defRPr/>
            </a:lvl9pPr>
          </a:lstStyle>
          <a:p>
            <a:endParaRPr/>
          </a:p>
        </p:txBody>
      </p:sp>
      <p:sp>
        <p:nvSpPr>
          <p:cNvPr id="342" name="Google Shape;342;p56"/>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43" name="Google Shape;343;p56"/>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44" name="Google Shape;344;p56"/>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0669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45"/>
        <p:cNvGrpSpPr/>
        <p:nvPr/>
      </p:nvGrpSpPr>
      <p:grpSpPr>
        <a:xfrm>
          <a:off x="0" y="0"/>
          <a:ext cx="0" cy="0"/>
          <a:chOff x="0" y="0"/>
          <a:chExt cx="0" cy="0"/>
        </a:xfrm>
      </p:grpSpPr>
      <p:sp>
        <p:nvSpPr>
          <p:cNvPr id="346" name="Google Shape;346;p57"/>
          <p:cNvSpPr txBox="1">
            <a:spLocks noGrp="1"/>
          </p:cNvSpPr>
          <p:nvPr>
            <p:ph type="title"/>
          </p:nvPr>
        </p:nvSpPr>
        <p:spPr>
          <a:xfrm rot="5400000">
            <a:off x="4732200" y="2171838"/>
            <a:ext cx="5851800" cy="2057400"/>
          </a:xfrm>
          <a:prstGeom prst="rect">
            <a:avLst/>
          </a:prstGeom>
          <a:noFill/>
          <a:ln>
            <a:noFill/>
          </a:ln>
        </p:spPr>
        <p:txBody>
          <a:bodyPr spcFirstLastPara="1" wrap="square" lIns="45725" tIns="22850" rIns="45725" bIns="22850" anchor="ctr" anchorCtr="0">
            <a:normAutofit/>
          </a:bodyPr>
          <a:lstStyle>
            <a:lvl1pPr lvl="0" algn="ctr" rtl="0">
              <a:lnSpc>
                <a:spcPct val="100000"/>
              </a:lnSpc>
              <a:spcBef>
                <a:spcPts val="0"/>
              </a:spcBef>
              <a:spcAft>
                <a:spcPts val="0"/>
              </a:spcAft>
              <a:buClr>
                <a:schemeClr val="dk1"/>
              </a:buClr>
              <a:buSzPts val="9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47" name="Google Shape;347;p57"/>
          <p:cNvSpPr txBox="1">
            <a:spLocks noGrp="1"/>
          </p:cNvSpPr>
          <p:nvPr>
            <p:ph type="body" idx="1"/>
          </p:nvPr>
        </p:nvSpPr>
        <p:spPr>
          <a:xfrm rot="5400000">
            <a:off x="541200" y="190638"/>
            <a:ext cx="5851800" cy="6019800"/>
          </a:xfrm>
          <a:prstGeom prst="rect">
            <a:avLst/>
          </a:prstGeom>
          <a:noFill/>
          <a:ln>
            <a:noFill/>
          </a:ln>
        </p:spPr>
        <p:txBody>
          <a:bodyPr spcFirstLastPara="1" wrap="square" lIns="45725" tIns="22850" rIns="45725" bIns="22850" anchor="t" anchorCtr="0">
            <a:normAutofit/>
          </a:bodyPr>
          <a:lstStyle>
            <a:lvl1pPr marL="914400" lvl="0" indent="-571500" algn="l" rtl="0">
              <a:lnSpc>
                <a:spcPct val="100000"/>
              </a:lnSpc>
              <a:spcBef>
                <a:spcPts val="400"/>
              </a:spcBef>
              <a:spcAft>
                <a:spcPts val="0"/>
              </a:spcAft>
              <a:buClr>
                <a:schemeClr val="dk1"/>
              </a:buClr>
              <a:buSzPts val="900"/>
              <a:buChar char="•"/>
              <a:defRPr/>
            </a:lvl1pPr>
            <a:lvl2pPr marL="1828800" lvl="1" indent="-571500" algn="l" rtl="0">
              <a:lnSpc>
                <a:spcPct val="100000"/>
              </a:lnSpc>
              <a:spcBef>
                <a:spcPts val="400"/>
              </a:spcBef>
              <a:spcAft>
                <a:spcPts val="0"/>
              </a:spcAft>
              <a:buClr>
                <a:schemeClr val="dk1"/>
              </a:buClr>
              <a:buSzPts val="900"/>
              <a:buChar char="–"/>
              <a:defRPr/>
            </a:lvl2pPr>
            <a:lvl3pPr marL="2743200" lvl="2" indent="-571500" algn="l" rtl="0">
              <a:lnSpc>
                <a:spcPct val="100000"/>
              </a:lnSpc>
              <a:spcBef>
                <a:spcPts val="400"/>
              </a:spcBef>
              <a:spcAft>
                <a:spcPts val="0"/>
              </a:spcAft>
              <a:buClr>
                <a:schemeClr val="dk1"/>
              </a:buClr>
              <a:buSzPts val="900"/>
              <a:buChar char="•"/>
              <a:defRPr/>
            </a:lvl3pPr>
            <a:lvl4pPr marL="3657600" lvl="3" indent="-571500" algn="l" rtl="0">
              <a:lnSpc>
                <a:spcPct val="100000"/>
              </a:lnSpc>
              <a:spcBef>
                <a:spcPts val="400"/>
              </a:spcBef>
              <a:spcAft>
                <a:spcPts val="0"/>
              </a:spcAft>
              <a:buClr>
                <a:schemeClr val="dk1"/>
              </a:buClr>
              <a:buSzPts val="900"/>
              <a:buChar char="–"/>
              <a:defRPr/>
            </a:lvl4pPr>
            <a:lvl5pPr marL="4572000" lvl="4" indent="-571500" algn="l" rtl="0">
              <a:lnSpc>
                <a:spcPct val="100000"/>
              </a:lnSpc>
              <a:spcBef>
                <a:spcPts val="400"/>
              </a:spcBef>
              <a:spcAft>
                <a:spcPts val="0"/>
              </a:spcAft>
              <a:buClr>
                <a:schemeClr val="dk1"/>
              </a:buClr>
              <a:buSzPts val="900"/>
              <a:buChar char="»"/>
              <a:defRPr/>
            </a:lvl5pPr>
            <a:lvl6pPr marL="5486400" lvl="5" indent="-571500" algn="l" rtl="0">
              <a:lnSpc>
                <a:spcPct val="100000"/>
              </a:lnSpc>
              <a:spcBef>
                <a:spcPts val="400"/>
              </a:spcBef>
              <a:spcAft>
                <a:spcPts val="0"/>
              </a:spcAft>
              <a:buClr>
                <a:schemeClr val="dk1"/>
              </a:buClr>
              <a:buSzPts val="900"/>
              <a:buChar char="•"/>
              <a:defRPr/>
            </a:lvl6pPr>
            <a:lvl7pPr marL="6400800" lvl="6" indent="-571500" algn="l" rtl="0">
              <a:lnSpc>
                <a:spcPct val="100000"/>
              </a:lnSpc>
              <a:spcBef>
                <a:spcPts val="400"/>
              </a:spcBef>
              <a:spcAft>
                <a:spcPts val="0"/>
              </a:spcAft>
              <a:buClr>
                <a:schemeClr val="dk1"/>
              </a:buClr>
              <a:buSzPts val="900"/>
              <a:buChar char="•"/>
              <a:defRPr/>
            </a:lvl7pPr>
            <a:lvl8pPr marL="7315200" lvl="7" indent="-571500" algn="l" rtl="0">
              <a:lnSpc>
                <a:spcPct val="100000"/>
              </a:lnSpc>
              <a:spcBef>
                <a:spcPts val="400"/>
              </a:spcBef>
              <a:spcAft>
                <a:spcPts val="0"/>
              </a:spcAft>
              <a:buClr>
                <a:schemeClr val="dk1"/>
              </a:buClr>
              <a:buSzPts val="900"/>
              <a:buChar char="•"/>
              <a:defRPr/>
            </a:lvl8pPr>
            <a:lvl9pPr marL="8229600" lvl="8" indent="-571500" algn="l" rtl="0">
              <a:lnSpc>
                <a:spcPct val="100000"/>
              </a:lnSpc>
              <a:spcBef>
                <a:spcPts val="400"/>
              </a:spcBef>
              <a:spcAft>
                <a:spcPts val="0"/>
              </a:spcAft>
              <a:buClr>
                <a:schemeClr val="dk1"/>
              </a:buClr>
              <a:buSzPts val="900"/>
              <a:buChar char="•"/>
              <a:defRPr/>
            </a:lvl9pPr>
          </a:lstStyle>
          <a:p>
            <a:endParaRPr/>
          </a:p>
        </p:txBody>
      </p:sp>
      <p:sp>
        <p:nvSpPr>
          <p:cNvPr id="348" name="Google Shape;348;p57"/>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49" name="Google Shape;349;p57"/>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a:lvl1pPr>
            <a:lvl2pPr lvl="1" algn="l" rtl="0">
              <a:lnSpc>
                <a:spcPct val="100000"/>
              </a:lnSpc>
              <a:spcBef>
                <a:spcPts val="0"/>
              </a:spcBef>
              <a:spcAft>
                <a:spcPts val="0"/>
              </a:spcAft>
              <a:buSzPts val="700"/>
              <a:buNone/>
              <a:defRPr/>
            </a:lvl2pPr>
            <a:lvl3pPr lvl="2" algn="l" rtl="0">
              <a:lnSpc>
                <a:spcPct val="100000"/>
              </a:lnSpc>
              <a:spcBef>
                <a:spcPts val="0"/>
              </a:spcBef>
              <a:spcAft>
                <a:spcPts val="0"/>
              </a:spcAft>
              <a:buSzPts val="700"/>
              <a:buNone/>
              <a:defRPr/>
            </a:lvl3pPr>
            <a:lvl4pPr lvl="3" algn="l" rtl="0">
              <a:lnSpc>
                <a:spcPct val="100000"/>
              </a:lnSpc>
              <a:spcBef>
                <a:spcPts val="0"/>
              </a:spcBef>
              <a:spcAft>
                <a:spcPts val="0"/>
              </a:spcAft>
              <a:buSzPts val="700"/>
              <a:buNone/>
              <a:defRPr/>
            </a:lvl4pPr>
            <a:lvl5pPr lvl="4" algn="l" rtl="0">
              <a:lnSpc>
                <a:spcPct val="100000"/>
              </a:lnSpc>
              <a:spcBef>
                <a:spcPts val="0"/>
              </a:spcBef>
              <a:spcAft>
                <a:spcPts val="0"/>
              </a:spcAft>
              <a:buSzPts val="700"/>
              <a:buNone/>
              <a:defRPr/>
            </a:lvl5pPr>
            <a:lvl6pPr lvl="5" algn="l" rtl="0">
              <a:lnSpc>
                <a:spcPct val="100000"/>
              </a:lnSpc>
              <a:spcBef>
                <a:spcPts val="0"/>
              </a:spcBef>
              <a:spcAft>
                <a:spcPts val="0"/>
              </a:spcAft>
              <a:buSzPts val="700"/>
              <a:buNone/>
              <a:defRPr/>
            </a:lvl6pPr>
            <a:lvl7pPr lvl="6" algn="l" rtl="0">
              <a:lnSpc>
                <a:spcPct val="100000"/>
              </a:lnSpc>
              <a:spcBef>
                <a:spcPts val="0"/>
              </a:spcBef>
              <a:spcAft>
                <a:spcPts val="0"/>
              </a:spcAft>
              <a:buSzPts val="700"/>
              <a:buNone/>
              <a:defRPr/>
            </a:lvl7pPr>
            <a:lvl8pPr lvl="7" algn="l" rtl="0">
              <a:lnSpc>
                <a:spcPct val="100000"/>
              </a:lnSpc>
              <a:spcBef>
                <a:spcPts val="0"/>
              </a:spcBef>
              <a:spcAft>
                <a:spcPts val="0"/>
              </a:spcAft>
              <a:buSzPts val="700"/>
              <a:buNone/>
              <a:defRPr/>
            </a:lvl8pPr>
            <a:lvl9pPr lvl="8" algn="l" rtl="0">
              <a:lnSpc>
                <a:spcPct val="100000"/>
              </a:lnSpc>
              <a:spcBef>
                <a:spcPts val="0"/>
              </a:spcBef>
              <a:spcAft>
                <a:spcPts val="0"/>
              </a:spcAft>
              <a:buSzPts val="700"/>
              <a:buNone/>
              <a:defRPr/>
            </a:lvl9pPr>
          </a:lstStyle>
          <a:p>
            <a:endParaRPr/>
          </a:p>
        </p:txBody>
      </p:sp>
      <p:sp>
        <p:nvSpPr>
          <p:cNvPr id="350" name="Google Shape;350;p57"/>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923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7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74"/>
          <p:cNvSpPr>
            <a:spLocks noGrp="1"/>
          </p:cNvSpPr>
          <p:nvPr>
            <p:ph type="pic" idx="2"/>
          </p:nvPr>
        </p:nvSpPr>
        <p:spPr>
          <a:xfrm>
            <a:off x="1792288" y="612775"/>
            <a:ext cx="5486400" cy="4114800"/>
          </a:xfrm>
          <a:prstGeom prst="rect">
            <a:avLst/>
          </a:prstGeom>
          <a:noFill/>
          <a:ln>
            <a:noFill/>
          </a:ln>
        </p:spPr>
      </p:sp>
      <p:sp>
        <p:nvSpPr>
          <p:cNvPr id="74" name="Google Shape;74;p7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
        <p:cNvGrpSpPr/>
        <p:nvPr/>
      </p:nvGrpSpPr>
      <p:grpSpPr>
        <a:xfrm>
          <a:off x="0" y="0"/>
          <a:ext cx="0" cy="0"/>
          <a:chOff x="0" y="0"/>
          <a:chExt cx="0" cy="0"/>
        </a:xfrm>
      </p:grpSpPr>
      <p:sp>
        <p:nvSpPr>
          <p:cNvPr id="91" name="Google Shape;91;p60"/>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6600"/>
              <a:buFont typeface="Calibri"/>
              <a:buNone/>
              <a:defRPr sz="6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60"/>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lt1"/>
              </a:buClr>
              <a:buSzPts val="4200"/>
              <a:buFont typeface="Arial"/>
              <a:buChar char="•"/>
              <a:defRPr sz="4200" b="0" i="0" u="none" strike="noStrike" cap="none">
                <a:solidFill>
                  <a:schemeClr val="lt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lt1"/>
              </a:buClr>
              <a:buSzPts val="3600"/>
              <a:buFont typeface="Arial"/>
              <a:buChar char="•"/>
              <a:defRPr sz="3600" b="0" i="0" u="none" strike="noStrike" cap="none">
                <a:solidFill>
                  <a:schemeClr val="lt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lt1"/>
              </a:buClr>
              <a:buSzPts val="3000"/>
              <a:buFont typeface="Arial"/>
              <a:buChar char="•"/>
              <a:defRPr sz="3000" b="0" i="0" u="none" strike="noStrike" cap="none">
                <a:solidFill>
                  <a:schemeClr val="lt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9pPr>
          </a:lstStyle>
          <a:p>
            <a:endParaRPr/>
          </a:p>
        </p:txBody>
      </p:sp>
      <p:sp>
        <p:nvSpPr>
          <p:cNvPr id="93" name="Google Shape;93;p6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94" name="Google Shape;94;p6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95" name="Google Shape;95;p6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385805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6600"/>
              <a:buFont typeface="Calibri"/>
              <a:buNone/>
              <a:defRPr sz="6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lt1"/>
              </a:buClr>
              <a:buSzPts val="4200"/>
              <a:buFont typeface="Arial"/>
              <a:buChar char="•"/>
              <a:defRPr sz="4200" b="0" i="0" u="none" strike="noStrike" cap="none">
                <a:solidFill>
                  <a:schemeClr val="lt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lt1"/>
              </a:buClr>
              <a:buSzPts val="3600"/>
              <a:buFont typeface="Arial"/>
              <a:buChar char="•"/>
              <a:defRPr sz="3600" b="0" i="0" u="none" strike="noStrike" cap="none">
                <a:solidFill>
                  <a:schemeClr val="lt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lt1"/>
              </a:buClr>
              <a:buSzPts val="3000"/>
              <a:buFont typeface="Arial"/>
              <a:buChar char="•"/>
              <a:defRPr sz="3000" b="0" i="0" u="none" strike="noStrike" cap="none">
                <a:solidFill>
                  <a:schemeClr val="lt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lt1"/>
              </a:buClr>
              <a:buSzPts val="2700"/>
              <a:buFont typeface="Arial"/>
              <a:buChar char="•"/>
              <a:defRPr sz="27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306047"/>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8"/>
        <p:cNvGrpSpPr/>
        <p:nvPr/>
      </p:nvGrpSpPr>
      <p:grpSpPr>
        <a:xfrm>
          <a:off x="0" y="0"/>
          <a:ext cx="0" cy="0"/>
          <a:chOff x="0" y="0"/>
          <a:chExt cx="0" cy="0"/>
        </a:xfrm>
      </p:grpSpPr>
      <p:sp>
        <p:nvSpPr>
          <p:cNvPr id="229" name="Google Shape;229;p44"/>
          <p:cNvSpPr txBox="1">
            <a:spLocks noGrp="1"/>
          </p:cNvSpPr>
          <p:nvPr>
            <p:ph type="title"/>
          </p:nvPr>
        </p:nvSpPr>
        <p:spPr>
          <a:xfrm>
            <a:off x="1257300" y="547689"/>
            <a:ext cx="15773400" cy="1988346"/>
          </a:xfrm>
          <a:prstGeom prst="rect">
            <a:avLst/>
          </a:prstGeom>
          <a:noFill/>
          <a:ln>
            <a:noFill/>
          </a:ln>
        </p:spPr>
        <p:txBody>
          <a:bodyPr spcFirstLastPara="1" wrap="square" lIns="45725" tIns="22850" rIns="45725" bIns="22850"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230" name="Google Shape;230;p44"/>
          <p:cNvSpPr txBox="1">
            <a:spLocks noGrp="1"/>
          </p:cNvSpPr>
          <p:nvPr>
            <p:ph type="body" idx="1"/>
          </p:nvPr>
        </p:nvSpPr>
        <p:spPr>
          <a:xfrm>
            <a:off x="1257300" y="2738439"/>
            <a:ext cx="15773400" cy="6527006"/>
          </a:xfrm>
          <a:prstGeom prst="rect">
            <a:avLst/>
          </a:prstGeom>
          <a:noFill/>
          <a:ln>
            <a:noFill/>
          </a:ln>
        </p:spPr>
        <p:txBody>
          <a:bodyPr spcFirstLastPara="1" wrap="square" lIns="45725" tIns="22850" rIns="45725" bIns="22850" anchor="t" anchorCtr="0">
            <a:norm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231" name="Google Shape;231;p44"/>
          <p:cNvSpPr txBox="1">
            <a:spLocks noGrp="1"/>
          </p:cNvSpPr>
          <p:nvPr>
            <p:ph type="dt" idx="10"/>
          </p:nvPr>
        </p:nvSpPr>
        <p:spPr>
          <a:xfrm>
            <a:off x="1257300" y="9534526"/>
            <a:ext cx="4114800" cy="547688"/>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232" name="Google Shape;232;p44"/>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233" name="Google Shape;233;p44"/>
          <p:cNvSpPr txBox="1">
            <a:spLocks noGrp="1"/>
          </p:cNvSpPr>
          <p:nvPr>
            <p:ph type="sldNum" idx="12"/>
          </p:nvPr>
        </p:nvSpPr>
        <p:spPr>
          <a:xfrm>
            <a:off x="12915900" y="9534526"/>
            <a:ext cx="4114800" cy="547688"/>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9886912"/>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1257300" y="547688"/>
            <a:ext cx="15773400" cy="1988400"/>
          </a:xfrm>
          <a:prstGeom prst="rect">
            <a:avLst/>
          </a:prstGeom>
          <a:noFill/>
          <a:ln>
            <a:noFill/>
          </a:ln>
        </p:spPr>
        <p:txBody>
          <a:bodyPr spcFirstLastPara="1" wrap="square" lIns="45725" tIns="22850" rIns="45725" bIns="22850"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196" name="Google Shape;196;p32"/>
          <p:cNvSpPr txBox="1">
            <a:spLocks noGrp="1"/>
          </p:cNvSpPr>
          <p:nvPr>
            <p:ph type="body" idx="1"/>
          </p:nvPr>
        </p:nvSpPr>
        <p:spPr>
          <a:xfrm>
            <a:off x="1257300" y="2738438"/>
            <a:ext cx="15773400" cy="6526800"/>
          </a:xfrm>
          <a:prstGeom prst="rect">
            <a:avLst/>
          </a:prstGeom>
          <a:noFill/>
          <a:ln>
            <a:noFill/>
          </a:ln>
        </p:spPr>
        <p:txBody>
          <a:bodyPr spcFirstLastPara="1" wrap="square" lIns="45725" tIns="22850" rIns="45725" bIns="22850" anchor="t" anchorCtr="0">
            <a:norm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97" name="Google Shape;197;p32"/>
          <p:cNvSpPr txBox="1">
            <a:spLocks noGrp="1"/>
          </p:cNvSpPr>
          <p:nvPr>
            <p:ph type="dt" idx="10"/>
          </p:nvPr>
        </p:nvSpPr>
        <p:spPr>
          <a:xfrm>
            <a:off x="1257300" y="9534526"/>
            <a:ext cx="4114800" cy="5478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98" name="Google Shape;198;p32"/>
          <p:cNvSpPr txBox="1">
            <a:spLocks noGrp="1"/>
          </p:cNvSpPr>
          <p:nvPr>
            <p:ph type="ftr" idx="11"/>
          </p:nvPr>
        </p:nvSpPr>
        <p:spPr>
          <a:xfrm>
            <a:off x="6057900" y="9534526"/>
            <a:ext cx="6172200" cy="5478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99" name="Google Shape;199;p32"/>
          <p:cNvSpPr txBox="1">
            <a:spLocks noGrp="1"/>
          </p:cNvSpPr>
          <p:nvPr>
            <p:ph type="sldNum" idx="12"/>
          </p:nvPr>
        </p:nvSpPr>
        <p:spPr>
          <a:xfrm>
            <a:off x="12915900" y="9534526"/>
            <a:ext cx="4114800" cy="5478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6829005"/>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p45"/>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272" name="Google Shape;272;p45"/>
          <p:cNvSpPr txBox="1">
            <a:spLocks noGrp="1"/>
          </p:cNvSpPr>
          <p:nvPr>
            <p:ph type="body" idx="1"/>
          </p:nvPr>
        </p:nvSpPr>
        <p:spPr>
          <a:xfrm>
            <a:off x="457200" y="1600200"/>
            <a:ext cx="8229600" cy="4526400"/>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273" name="Google Shape;273;p45"/>
          <p:cNvSpPr txBox="1">
            <a:spLocks noGrp="1"/>
          </p:cNvSpPr>
          <p:nvPr>
            <p:ph type="dt" idx="10"/>
          </p:nvPr>
        </p:nvSpPr>
        <p:spPr>
          <a:xfrm>
            <a:off x="457200" y="6356350"/>
            <a:ext cx="2133600" cy="3654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4" name="Google Shape;274;p45"/>
          <p:cNvSpPr txBox="1">
            <a:spLocks noGrp="1"/>
          </p:cNvSpPr>
          <p:nvPr>
            <p:ph type="ftr" idx="11"/>
          </p:nvPr>
        </p:nvSpPr>
        <p:spPr>
          <a:xfrm>
            <a:off x="3124200" y="6356350"/>
            <a:ext cx="2895600" cy="3654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5" name="Google Shape;275;p45"/>
          <p:cNvSpPr txBox="1">
            <a:spLocks noGrp="1"/>
          </p:cNvSpPr>
          <p:nvPr>
            <p:ph type="sldNum" idx="12"/>
          </p:nvPr>
        </p:nvSpPr>
        <p:spPr>
          <a:xfrm>
            <a:off x="6553200" y="6356350"/>
            <a:ext cx="2133600" cy="3654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5882416"/>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5.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durango.abre.io/"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unfoldthesoul/"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75.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6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63.xml"/><Relationship Id="rId5" Type="http://schemas.openxmlformats.org/officeDocument/2006/relationships/image" Target="../media/image5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6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3.jpg"/><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3.jpg"/><Relationship Id="rId7" Type="http://schemas.openxmlformats.org/officeDocument/2006/relationships/hyperlink" Target="https://drive.google.com/file/d/16xsgn_crnq7aSzXIeG-A1WKrta3kTO_E/view"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55.xml"/><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5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82.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83.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8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85.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6.xml"/><Relationship Id="rId1" Type="http://schemas.openxmlformats.org/officeDocument/2006/relationships/slideLayout" Target="../slideLayouts/slideLayout75.xml"/><Relationship Id="rId5" Type="http://schemas.openxmlformats.org/officeDocument/2006/relationships/image" Target="../media/image92.jpe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7.xml"/><Relationship Id="rId1" Type="http://schemas.openxmlformats.org/officeDocument/2006/relationships/slideLayout" Target="../slideLayouts/slideLayout75.xml"/><Relationship Id="rId5" Type="http://schemas.openxmlformats.org/officeDocument/2006/relationships/image" Target="../media/image9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8.xml"/><Relationship Id="rId1" Type="http://schemas.openxmlformats.org/officeDocument/2006/relationships/slideLayout" Target="../slideLayouts/slideLayout75.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1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hyperlink" Target="https://www.durangoschools.org/apps/pages/index.jsp?uREC_ID=458567&amp;type=d&amp;pREC_ID=2333831"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22.png"/></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B6BB"/>
        </a:solidFill>
        <a:effectLst/>
      </p:bgPr>
    </p:bg>
    <p:spTree>
      <p:nvGrpSpPr>
        <p:cNvPr id="1" name="Shape 250"/>
        <p:cNvGrpSpPr/>
        <p:nvPr/>
      </p:nvGrpSpPr>
      <p:grpSpPr>
        <a:xfrm>
          <a:off x="0" y="0"/>
          <a:ext cx="0" cy="0"/>
          <a:chOff x="0" y="0"/>
          <a:chExt cx="0" cy="0"/>
        </a:xfrm>
      </p:grpSpPr>
      <p:grpSp>
        <p:nvGrpSpPr>
          <p:cNvPr id="251" name="Google Shape;251;p1"/>
          <p:cNvGrpSpPr/>
          <p:nvPr/>
        </p:nvGrpSpPr>
        <p:grpSpPr>
          <a:xfrm>
            <a:off x="20053" y="36569"/>
            <a:ext cx="18267947" cy="10250431"/>
            <a:chOff x="20053" y="-6016"/>
            <a:chExt cx="18267947" cy="10250431"/>
          </a:xfrm>
        </p:grpSpPr>
        <p:pic>
          <p:nvPicPr>
            <p:cNvPr id="252" name="Google Shape;252;p1"/>
            <p:cNvPicPr preferRelativeResize="0"/>
            <p:nvPr/>
          </p:nvPicPr>
          <p:blipFill rotWithShape="1">
            <a:blip r:embed="rId3">
              <a:alphaModFix/>
            </a:blip>
            <a:srcRect/>
            <a:stretch/>
          </p:blipFill>
          <p:spPr>
            <a:xfrm>
              <a:off x="20053" y="-6016"/>
              <a:ext cx="18267947" cy="10250431"/>
            </a:xfrm>
            <a:prstGeom prst="rect">
              <a:avLst/>
            </a:prstGeom>
            <a:noFill/>
            <a:ln>
              <a:noFill/>
            </a:ln>
          </p:spPr>
        </p:pic>
        <p:pic>
          <p:nvPicPr>
            <p:cNvPr id="253" name="Google Shape;253;p1"/>
            <p:cNvPicPr preferRelativeResize="0"/>
            <p:nvPr/>
          </p:nvPicPr>
          <p:blipFill rotWithShape="1">
            <a:blip r:embed="rId4">
              <a:alphaModFix/>
            </a:blip>
            <a:srcRect/>
            <a:stretch/>
          </p:blipFill>
          <p:spPr>
            <a:xfrm>
              <a:off x="11730790" y="872388"/>
              <a:ext cx="3189305" cy="3189304"/>
            </a:xfrm>
            <a:prstGeom prst="rect">
              <a:avLst/>
            </a:prstGeom>
            <a:noFill/>
            <a:ln>
              <a:noFill/>
            </a:ln>
          </p:spPr>
        </p:pic>
      </p:grpSp>
      <p:sp>
        <p:nvSpPr>
          <p:cNvPr id="254" name="Google Shape;254;p1"/>
          <p:cNvSpPr txBox="1"/>
          <p:nvPr/>
        </p:nvSpPr>
        <p:spPr>
          <a:xfrm>
            <a:off x="364987" y="1088061"/>
            <a:ext cx="11326377" cy="3321294"/>
          </a:xfrm>
          <a:prstGeom prst="rect">
            <a:avLst/>
          </a:prstGeom>
          <a:noFill/>
          <a:ln>
            <a:noFill/>
          </a:ln>
        </p:spPr>
        <p:txBody>
          <a:bodyPr spcFirstLastPara="1" wrap="square" lIns="0" tIns="0" rIns="0" bIns="0" anchor="t" anchorCtr="0">
            <a:spAutoFit/>
          </a:bodyPr>
          <a:lstStyle/>
          <a:p>
            <a:pPr marL="0" marR="0" lvl="0" indent="0" algn="ctr" rtl="0">
              <a:lnSpc>
                <a:spcPct val="109075"/>
              </a:lnSpc>
              <a:spcBef>
                <a:spcPts val="0"/>
              </a:spcBef>
              <a:spcAft>
                <a:spcPts val="0"/>
              </a:spcAft>
              <a:buClr>
                <a:srgbClr val="000000"/>
              </a:buClr>
              <a:buSzPts val="6600"/>
              <a:buFont typeface="Arial"/>
              <a:buNone/>
            </a:pPr>
            <a:r>
              <a:rPr lang="en-US" sz="6600" b="1" i="0" u="none" strike="noStrike" cap="none">
                <a:solidFill>
                  <a:srgbClr val="FFFFFF"/>
                </a:solidFill>
                <a:latin typeface="Arial"/>
                <a:ea typeface="Arial"/>
                <a:cs typeface="Arial"/>
                <a:sym typeface="Arial"/>
              </a:rPr>
              <a:t>Making It Real: Bringing Our Portrait of a Graduate to Life</a:t>
            </a:r>
            <a:endParaRPr sz="1400" b="0" i="0" u="none" strike="noStrike" cap="none">
              <a:solidFill>
                <a:srgbClr val="000000"/>
              </a:solidFill>
              <a:latin typeface="Arial"/>
              <a:ea typeface="Arial"/>
              <a:cs typeface="Arial"/>
              <a:sym typeface="Arial"/>
            </a:endParaRPr>
          </a:p>
        </p:txBody>
      </p:sp>
      <p:sp>
        <p:nvSpPr>
          <p:cNvPr id="255" name="Google Shape;255;p1"/>
          <p:cNvSpPr txBox="1"/>
          <p:nvPr/>
        </p:nvSpPr>
        <p:spPr>
          <a:xfrm>
            <a:off x="364987" y="6424847"/>
            <a:ext cx="1033913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chemeClr val="lt2"/>
                </a:solidFill>
                <a:latin typeface="Arial"/>
                <a:ea typeface="Arial"/>
                <a:cs typeface="Arial"/>
                <a:sym typeface="Arial"/>
              </a:rPr>
              <a:t>Dr. Karen </a:t>
            </a:r>
            <a:r>
              <a:rPr lang="en-US" sz="1800" b="0" i="0" u="none" strike="noStrike" cap="none" dirty="0" err="1">
                <a:solidFill>
                  <a:schemeClr val="lt2"/>
                </a:solidFill>
                <a:latin typeface="Arial"/>
                <a:ea typeface="Arial"/>
                <a:cs typeface="Arial"/>
                <a:sym typeface="Arial"/>
              </a:rPr>
              <a:t>Cheser</a:t>
            </a:r>
            <a:r>
              <a:rPr lang="en-US" sz="1800" b="0" i="0" u="none" strike="noStrike" cap="none" dirty="0">
                <a:solidFill>
                  <a:schemeClr val="lt2"/>
                </a:solidFill>
                <a:latin typeface="Arial"/>
                <a:ea typeface="Arial"/>
                <a:cs typeface="Arial"/>
                <a:sym typeface="Arial"/>
              </a:rPr>
              <a:t>, Superintendent</a:t>
            </a:r>
            <a:endParaRPr dirty="0"/>
          </a:p>
          <a:p>
            <a:pPr marL="0" marR="0" lvl="0" indent="0" algn="l" rtl="0">
              <a:lnSpc>
                <a:spcPct val="100000"/>
              </a:lnSpc>
              <a:spcBef>
                <a:spcPts val="0"/>
              </a:spcBef>
              <a:spcAft>
                <a:spcPts val="0"/>
              </a:spcAft>
              <a:buNone/>
            </a:pPr>
            <a:r>
              <a:rPr lang="en-US" sz="1800" b="0" i="0" u="none" strike="noStrike" cap="none" dirty="0">
                <a:solidFill>
                  <a:schemeClr val="lt2"/>
                </a:solidFill>
                <a:latin typeface="Arial"/>
                <a:ea typeface="Arial"/>
                <a:cs typeface="Arial"/>
                <a:sym typeface="Arial"/>
              </a:rPr>
              <a:t>Erika Brown, Board Vice-President</a:t>
            </a:r>
            <a:endParaRPr dirty="0"/>
          </a:p>
          <a:p>
            <a:pPr marL="0" marR="0" lvl="0" indent="0" algn="l" rtl="0">
              <a:lnSpc>
                <a:spcPct val="100000"/>
              </a:lnSpc>
              <a:spcBef>
                <a:spcPts val="0"/>
              </a:spcBef>
              <a:spcAft>
                <a:spcPts val="0"/>
              </a:spcAft>
              <a:buNone/>
            </a:pPr>
            <a:r>
              <a:rPr lang="en-US" sz="1800" b="0" i="0" u="none" strike="noStrike" cap="none" dirty="0">
                <a:solidFill>
                  <a:schemeClr val="lt2"/>
                </a:solidFill>
                <a:latin typeface="Arial"/>
                <a:ea typeface="Arial"/>
                <a:cs typeface="Arial"/>
                <a:sym typeface="Arial"/>
              </a:rPr>
              <a:t>Katie Stewart, Board Assistant Vice-President</a:t>
            </a:r>
            <a:r>
              <a:rPr lang="en-US" sz="1800" b="0" i="0" u="none" strike="noStrike" cap="none">
                <a:solidFill>
                  <a:schemeClr val="lt2"/>
                </a:solidFill>
                <a:latin typeface="Arial"/>
                <a:ea typeface="Arial"/>
                <a:cs typeface="Arial"/>
                <a:sym typeface="Arial"/>
              </a:rPr>
              <a:t>/ Secretary</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0" name="Google Shape;460;p87"/>
          <p:cNvGrpSpPr/>
          <p:nvPr/>
        </p:nvGrpSpPr>
        <p:grpSpPr>
          <a:xfrm>
            <a:off x="1" y="-1151484"/>
            <a:ext cx="18287999" cy="11392241"/>
            <a:chOff x="0" y="-1104900"/>
            <a:chExt cx="18287999" cy="8618081"/>
          </a:xfrm>
        </p:grpSpPr>
        <p:grpSp>
          <p:nvGrpSpPr>
            <p:cNvPr id="461" name="Google Shape;461;p87"/>
            <p:cNvGrpSpPr/>
            <p:nvPr/>
          </p:nvGrpSpPr>
          <p:grpSpPr>
            <a:xfrm>
              <a:off x="0" y="-248780"/>
              <a:ext cx="18287996" cy="7761961"/>
              <a:chOff x="0" y="-57150"/>
              <a:chExt cx="4816592" cy="2101618"/>
            </a:xfrm>
          </p:grpSpPr>
          <p:sp>
            <p:nvSpPr>
              <p:cNvPr id="462" name="Google Shape;462;p87"/>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463" name="Google Shape;463;p87"/>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64" name="Google Shape;464;p87"/>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465" name="Google Shape;465;p87"/>
            <p:cNvGrpSpPr/>
            <p:nvPr/>
          </p:nvGrpSpPr>
          <p:grpSpPr>
            <a:xfrm>
              <a:off x="381000" y="-1104900"/>
              <a:ext cx="1066800" cy="2420962"/>
              <a:chOff x="0" y="-57150"/>
              <a:chExt cx="1728131" cy="2473785"/>
            </a:xfrm>
          </p:grpSpPr>
          <p:sp>
            <p:nvSpPr>
              <p:cNvPr id="466" name="Google Shape;466;p87"/>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467" name="Google Shape;467;p87"/>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68" name="Google Shape;468;p87"/>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469" name="Google Shape;469;p87" descr="A blue and yellow chart with white text&#10;&#10;Description automatically generated"/>
          <p:cNvPicPr preferRelativeResize="0"/>
          <p:nvPr/>
        </p:nvPicPr>
        <p:blipFill rotWithShape="1">
          <a:blip r:embed="rId5">
            <a:alphaModFix/>
          </a:blip>
          <a:srcRect/>
          <a:stretch/>
        </p:blipFill>
        <p:spPr>
          <a:xfrm>
            <a:off x="4080626" y="1577455"/>
            <a:ext cx="11530676" cy="64715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grpSp>
        <p:nvGrpSpPr>
          <p:cNvPr id="475" name="Google Shape;475;p88"/>
          <p:cNvGrpSpPr/>
          <p:nvPr/>
        </p:nvGrpSpPr>
        <p:grpSpPr>
          <a:xfrm>
            <a:off x="1" y="-1151484"/>
            <a:ext cx="18287999" cy="11392241"/>
            <a:chOff x="0" y="-1104900"/>
            <a:chExt cx="18287999" cy="8618081"/>
          </a:xfrm>
        </p:grpSpPr>
        <p:grpSp>
          <p:nvGrpSpPr>
            <p:cNvPr id="476" name="Google Shape;476;p88"/>
            <p:cNvGrpSpPr/>
            <p:nvPr/>
          </p:nvGrpSpPr>
          <p:grpSpPr>
            <a:xfrm>
              <a:off x="0" y="-248780"/>
              <a:ext cx="18287996" cy="7761961"/>
              <a:chOff x="0" y="-57150"/>
              <a:chExt cx="4816592" cy="2101618"/>
            </a:xfrm>
          </p:grpSpPr>
          <p:sp>
            <p:nvSpPr>
              <p:cNvPr id="477" name="Google Shape;477;p88"/>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478" name="Google Shape;478;p8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79" name="Google Shape;479;p88"/>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480" name="Google Shape;480;p88"/>
            <p:cNvGrpSpPr/>
            <p:nvPr/>
          </p:nvGrpSpPr>
          <p:grpSpPr>
            <a:xfrm>
              <a:off x="381000" y="-1104900"/>
              <a:ext cx="1066800" cy="2420962"/>
              <a:chOff x="0" y="-57150"/>
              <a:chExt cx="1728131" cy="2473785"/>
            </a:xfrm>
          </p:grpSpPr>
          <p:sp>
            <p:nvSpPr>
              <p:cNvPr id="481" name="Google Shape;481;p88"/>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482" name="Google Shape;482;p8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83" name="Google Shape;483;p88"/>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484" name="Google Shape;484;p88" descr="A screenshot of a document&#10;&#10;Description automatically generated"/>
          <p:cNvPicPr preferRelativeResize="0"/>
          <p:nvPr/>
        </p:nvPicPr>
        <p:blipFill rotWithShape="1">
          <a:blip r:embed="rId5">
            <a:alphaModFix/>
          </a:blip>
          <a:srcRect/>
          <a:stretch/>
        </p:blipFill>
        <p:spPr>
          <a:xfrm>
            <a:off x="5302250" y="641350"/>
            <a:ext cx="7683500" cy="9004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2"/>
        <p:cNvGrpSpPr/>
        <p:nvPr/>
      </p:nvGrpSpPr>
      <p:grpSpPr>
        <a:xfrm>
          <a:off x="0" y="0"/>
          <a:ext cx="0" cy="0"/>
          <a:chOff x="0" y="0"/>
          <a:chExt cx="0" cy="0"/>
        </a:xfrm>
      </p:grpSpPr>
      <p:sp>
        <p:nvSpPr>
          <p:cNvPr id="833" name="Google Shape;833;p95"/>
          <p:cNvSpPr/>
          <p:nvPr/>
        </p:nvSpPr>
        <p:spPr>
          <a:xfrm>
            <a:off x="0" y="0"/>
            <a:ext cx="18288000" cy="2184600"/>
          </a:xfrm>
          <a:prstGeom prst="rect">
            <a:avLst/>
          </a:prstGeom>
          <a:solidFill>
            <a:srgbClr val="1B2B5C"/>
          </a:solidFill>
          <a:ln w="9525" cap="flat" cmpd="sng">
            <a:solidFill>
              <a:srgbClr val="2B2D4A"/>
            </a:solidFill>
            <a:prstDash val="solid"/>
            <a:round/>
            <a:headEnd type="none" w="sm" len="sm"/>
            <a:tailEnd type="none" w="sm" len="sm"/>
          </a:ln>
        </p:spPr>
        <p:txBody>
          <a:bodyPr spcFirstLastPara="1" wrap="square" lIns="182850" tIns="182850" rIns="182850" bIns="182850" anchor="ctr" anchorCtr="0">
            <a:noAutofit/>
          </a:bodyPr>
          <a:lstStyle/>
          <a:p>
            <a:pPr algn="ctr" defTabSz="1828800">
              <a:buSzPts val="3000"/>
            </a:pPr>
            <a:r>
              <a:rPr lang="en" sz="6000" b="1">
                <a:solidFill>
                  <a:srgbClr val="FFFFFF"/>
                </a:solidFill>
                <a:latin typeface="Nunito"/>
                <a:ea typeface="Nunito"/>
                <a:cs typeface="Nunito"/>
                <a:sym typeface="Nunito"/>
              </a:rPr>
              <a:t>Abre Insights</a:t>
            </a:r>
            <a:endParaRPr sz="6000" b="1">
              <a:solidFill>
                <a:srgbClr val="FFFFFF"/>
              </a:solidFill>
              <a:latin typeface="Nunito"/>
              <a:ea typeface="Nunito"/>
              <a:cs typeface="Nunito"/>
              <a:sym typeface="Nunito"/>
            </a:endParaRPr>
          </a:p>
        </p:txBody>
      </p:sp>
      <p:pic>
        <p:nvPicPr>
          <p:cNvPr id="834" name="Google Shape;834;p95"/>
          <p:cNvPicPr preferRelativeResize="0"/>
          <p:nvPr/>
        </p:nvPicPr>
        <p:blipFill rotWithShape="1">
          <a:blip r:embed="rId3">
            <a:alphaModFix/>
          </a:blip>
          <a:srcRect/>
          <a:stretch/>
        </p:blipFill>
        <p:spPr>
          <a:xfrm>
            <a:off x="8791503" y="4879701"/>
            <a:ext cx="9175102" cy="5044502"/>
          </a:xfrm>
          <a:prstGeom prst="rect">
            <a:avLst/>
          </a:prstGeom>
          <a:noFill/>
          <a:ln>
            <a:noFill/>
          </a:ln>
        </p:spPr>
      </p:pic>
      <p:pic>
        <p:nvPicPr>
          <p:cNvPr id="835" name="Google Shape;835;p95"/>
          <p:cNvPicPr preferRelativeResize="0"/>
          <p:nvPr/>
        </p:nvPicPr>
        <p:blipFill rotWithShape="1">
          <a:blip r:embed="rId4">
            <a:alphaModFix/>
          </a:blip>
          <a:srcRect/>
          <a:stretch/>
        </p:blipFill>
        <p:spPr>
          <a:xfrm>
            <a:off x="603601" y="3359050"/>
            <a:ext cx="7884950" cy="6250300"/>
          </a:xfrm>
          <a:prstGeom prst="rect">
            <a:avLst/>
          </a:prstGeom>
          <a:noFill/>
          <a:ln>
            <a:noFill/>
          </a:ln>
        </p:spPr>
      </p:pic>
      <p:pic>
        <p:nvPicPr>
          <p:cNvPr id="836" name="Google Shape;836;p95"/>
          <p:cNvPicPr preferRelativeResize="0"/>
          <p:nvPr/>
        </p:nvPicPr>
        <p:blipFill rotWithShape="1">
          <a:blip r:embed="rId5">
            <a:alphaModFix/>
          </a:blip>
          <a:srcRect/>
          <a:stretch/>
        </p:blipFill>
        <p:spPr>
          <a:xfrm>
            <a:off x="7204351" y="2576942"/>
            <a:ext cx="9175098" cy="230275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grpSp>
        <p:nvGrpSpPr>
          <p:cNvPr id="490" name="Google Shape;490;p89"/>
          <p:cNvGrpSpPr/>
          <p:nvPr/>
        </p:nvGrpSpPr>
        <p:grpSpPr>
          <a:xfrm>
            <a:off x="1" y="-1151484"/>
            <a:ext cx="18287999" cy="11392241"/>
            <a:chOff x="0" y="-1104900"/>
            <a:chExt cx="18287999" cy="8618081"/>
          </a:xfrm>
        </p:grpSpPr>
        <p:grpSp>
          <p:nvGrpSpPr>
            <p:cNvPr id="491" name="Google Shape;491;p89"/>
            <p:cNvGrpSpPr/>
            <p:nvPr/>
          </p:nvGrpSpPr>
          <p:grpSpPr>
            <a:xfrm>
              <a:off x="0" y="-248780"/>
              <a:ext cx="18287996" cy="7761961"/>
              <a:chOff x="0" y="-57150"/>
              <a:chExt cx="4816592" cy="2101618"/>
            </a:xfrm>
          </p:grpSpPr>
          <p:sp>
            <p:nvSpPr>
              <p:cNvPr id="492" name="Google Shape;492;p89"/>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493" name="Google Shape;493;p8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94" name="Google Shape;494;p89"/>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495" name="Google Shape;495;p89"/>
            <p:cNvGrpSpPr/>
            <p:nvPr/>
          </p:nvGrpSpPr>
          <p:grpSpPr>
            <a:xfrm>
              <a:off x="381000" y="-1104900"/>
              <a:ext cx="1066800" cy="2420962"/>
              <a:chOff x="0" y="-57150"/>
              <a:chExt cx="1728131" cy="2473785"/>
            </a:xfrm>
          </p:grpSpPr>
          <p:sp>
            <p:nvSpPr>
              <p:cNvPr id="496" name="Google Shape;496;p89"/>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497" name="Google Shape;497;p8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98" name="Google Shape;498;p89"/>
            <p:cNvPicPr preferRelativeResize="0"/>
            <p:nvPr/>
          </p:nvPicPr>
          <p:blipFill rotWithShape="1">
            <a:blip r:embed="rId4">
              <a:alphaModFix/>
            </a:blip>
            <a:srcRect/>
            <a:stretch/>
          </p:blipFill>
          <p:spPr>
            <a:xfrm>
              <a:off x="146873" y="415013"/>
              <a:ext cx="2029149" cy="1535025"/>
            </a:xfrm>
            <a:prstGeom prst="rect">
              <a:avLst/>
            </a:prstGeom>
            <a:noFill/>
            <a:ln>
              <a:noFill/>
            </a:ln>
          </p:spPr>
        </p:pic>
      </p:grpSp>
      <p:sp>
        <p:nvSpPr>
          <p:cNvPr id="499" name="Google Shape;499;p89"/>
          <p:cNvSpPr txBox="1"/>
          <p:nvPr/>
        </p:nvSpPr>
        <p:spPr>
          <a:xfrm>
            <a:off x="3358674" y="1010080"/>
            <a:ext cx="719882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2"/>
                </a:solidFill>
                <a:latin typeface="Arial"/>
                <a:ea typeface="Arial"/>
                <a:cs typeface="Arial"/>
                <a:sym typeface="Arial"/>
              </a:rPr>
              <a:t>Abre</a:t>
            </a:r>
            <a:endParaRPr sz="3200" b="0" i="0" u="none" strike="noStrike" cap="none">
              <a:solidFill>
                <a:schemeClr val="lt2"/>
              </a:solidFill>
              <a:latin typeface="Arial"/>
              <a:ea typeface="Arial"/>
              <a:cs typeface="Arial"/>
              <a:sym typeface="Arial"/>
            </a:endParaRPr>
          </a:p>
        </p:txBody>
      </p:sp>
      <p:pic>
        <p:nvPicPr>
          <p:cNvPr id="500" name="Google Shape;500;p89" descr="A screenshot of a graph&#10;&#10;Description automatically generated">
            <a:hlinkClick r:id="rId5"/>
          </p:cNvPr>
          <p:cNvPicPr preferRelativeResize="0"/>
          <p:nvPr/>
        </p:nvPicPr>
        <p:blipFill rotWithShape="1">
          <a:blip r:embed="rId6">
            <a:alphaModFix/>
          </a:blip>
          <a:srcRect/>
          <a:stretch/>
        </p:blipFill>
        <p:spPr>
          <a:xfrm>
            <a:off x="2745957" y="1872263"/>
            <a:ext cx="13929373" cy="796779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7365D"/>
        </a:solidFill>
        <a:effectLst/>
      </p:bgPr>
    </p:bg>
    <p:spTree>
      <p:nvGrpSpPr>
        <p:cNvPr id="1" name="Shape 505"/>
        <p:cNvGrpSpPr/>
        <p:nvPr/>
      </p:nvGrpSpPr>
      <p:grpSpPr>
        <a:xfrm>
          <a:off x="0" y="0"/>
          <a:ext cx="0" cy="0"/>
          <a:chOff x="0" y="0"/>
          <a:chExt cx="0" cy="0"/>
        </a:xfrm>
      </p:grpSpPr>
      <p:sp>
        <p:nvSpPr>
          <p:cNvPr id="506" name="Google Shape;506;p8"/>
          <p:cNvSpPr txBox="1"/>
          <p:nvPr/>
        </p:nvSpPr>
        <p:spPr>
          <a:xfrm>
            <a:off x="4762500" y="8630334"/>
            <a:ext cx="87630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Balancing Autonomy and Unity</a:t>
            </a:r>
            <a:endParaRPr sz="1400" b="0" i="0" u="none" strike="noStrike" cap="none">
              <a:solidFill>
                <a:srgbClr val="000000"/>
              </a:solidFill>
              <a:latin typeface="Arial"/>
              <a:ea typeface="Arial"/>
              <a:cs typeface="Arial"/>
              <a:sym typeface="Arial"/>
            </a:endParaRPr>
          </a:p>
        </p:txBody>
      </p:sp>
      <p:pic>
        <p:nvPicPr>
          <p:cNvPr id="507" name="Google Shape;507;p8" descr="Balancing Autonomy with Accountability | Scrum.org"/>
          <p:cNvPicPr preferRelativeResize="0"/>
          <p:nvPr/>
        </p:nvPicPr>
        <p:blipFill rotWithShape="1">
          <a:blip r:embed="rId3">
            <a:alphaModFix/>
          </a:blip>
          <a:srcRect/>
          <a:stretch/>
        </p:blipFill>
        <p:spPr>
          <a:xfrm>
            <a:off x="4762500" y="2533135"/>
            <a:ext cx="8333087" cy="45333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365D"/>
        </a:solidFill>
        <a:effectLst/>
      </p:bgPr>
    </p:bg>
    <p:spTree>
      <p:nvGrpSpPr>
        <p:cNvPr id="1" name="Shape 512"/>
        <p:cNvGrpSpPr/>
        <p:nvPr/>
      </p:nvGrpSpPr>
      <p:grpSpPr>
        <a:xfrm>
          <a:off x="0" y="0"/>
          <a:ext cx="0" cy="0"/>
          <a:chOff x="0" y="0"/>
          <a:chExt cx="0" cy="0"/>
        </a:xfrm>
      </p:grpSpPr>
      <p:pic>
        <p:nvPicPr>
          <p:cNvPr id="513" name="Google Shape;513;p9"/>
          <p:cNvPicPr preferRelativeResize="0"/>
          <p:nvPr/>
        </p:nvPicPr>
        <p:blipFill rotWithShape="1">
          <a:blip r:embed="rId3">
            <a:alphaModFix/>
          </a:blip>
          <a:srcRect/>
          <a:stretch/>
        </p:blipFill>
        <p:spPr>
          <a:xfrm>
            <a:off x="1283802" y="1104900"/>
            <a:ext cx="12835423" cy="7086600"/>
          </a:xfrm>
          <a:prstGeom prst="rect">
            <a:avLst/>
          </a:prstGeom>
          <a:noFill/>
          <a:ln>
            <a:noFill/>
          </a:ln>
        </p:spPr>
      </p:pic>
      <p:sp>
        <p:nvSpPr>
          <p:cNvPr id="514" name="Google Shape;514;p9"/>
          <p:cNvSpPr txBox="1"/>
          <p:nvPr/>
        </p:nvSpPr>
        <p:spPr>
          <a:xfrm>
            <a:off x="12801600" y="8724900"/>
            <a:ext cx="4953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-Michael Fullan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g13fbbf3b7db_0_47"/>
          <p:cNvPicPr preferRelativeResize="0"/>
          <p:nvPr/>
        </p:nvPicPr>
        <p:blipFill rotWithShape="1">
          <a:blip r:embed="rId3">
            <a:alphaModFix/>
          </a:blip>
          <a:srcRect l="2723" r="39692"/>
          <a:stretch/>
        </p:blipFill>
        <p:spPr>
          <a:xfrm>
            <a:off x="14348858" y="0"/>
            <a:ext cx="3939141" cy="10287002"/>
          </a:xfrm>
          <a:prstGeom prst="rect">
            <a:avLst/>
          </a:prstGeom>
          <a:noFill/>
          <a:ln>
            <a:noFill/>
          </a:ln>
        </p:spPr>
      </p:pic>
      <p:grpSp>
        <p:nvGrpSpPr>
          <p:cNvPr id="521" name="Google Shape;521;g13fbbf3b7db_0_47"/>
          <p:cNvGrpSpPr/>
          <p:nvPr/>
        </p:nvGrpSpPr>
        <p:grpSpPr>
          <a:xfrm>
            <a:off x="1640921" y="3259389"/>
            <a:ext cx="1169579" cy="1174821"/>
            <a:chOff x="1640921" y="3259389"/>
            <a:chExt cx="1169579" cy="1174821"/>
          </a:xfrm>
        </p:grpSpPr>
        <p:grpSp>
          <p:nvGrpSpPr>
            <p:cNvPr id="522" name="Google Shape;522;g13fbbf3b7db_0_47"/>
            <p:cNvGrpSpPr/>
            <p:nvPr/>
          </p:nvGrpSpPr>
          <p:grpSpPr>
            <a:xfrm>
              <a:off x="1640921" y="3259389"/>
              <a:ext cx="1169579" cy="1174821"/>
              <a:chOff x="1813" y="0"/>
              <a:chExt cx="809173" cy="812800"/>
            </a:xfrm>
          </p:grpSpPr>
          <p:sp>
            <p:nvSpPr>
              <p:cNvPr id="523" name="Google Shape;523;g13fbbf3b7db_0_4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g13fbbf3b7db_0_47"/>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525" name="Google Shape;525;g13fbbf3b7db_0_47"/>
            <p:cNvPicPr preferRelativeResize="0"/>
            <p:nvPr/>
          </p:nvPicPr>
          <p:blipFill rotWithShape="1">
            <a:blip r:embed="rId4">
              <a:alphaModFix/>
            </a:blip>
            <a:srcRect/>
            <a:stretch/>
          </p:blipFill>
          <p:spPr>
            <a:xfrm>
              <a:off x="1826215" y="3447304"/>
              <a:ext cx="798998" cy="798998"/>
            </a:xfrm>
            <a:prstGeom prst="rect">
              <a:avLst/>
            </a:prstGeom>
            <a:noFill/>
            <a:ln>
              <a:noFill/>
            </a:ln>
          </p:spPr>
        </p:pic>
      </p:grpSp>
      <p:grpSp>
        <p:nvGrpSpPr>
          <p:cNvPr id="526" name="Google Shape;526;g13fbbf3b7db_0_47"/>
          <p:cNvGrpSpPr/>
          <p:nvPr/>
        </p:nvGrpSpPr>
        <p:grpSpPr>
          <a:xfrm>
            <a:off x="7877496" y="3259389"/>
            <a:ext cx="1169579" cy="1174821"/>
            <a:chOff x="7877496" y="3259389"/>
            <a:chExt cx="1169579" cy="1174821"/>
          </a:xfrm>
        </p:grpSpPr>
        <p:grpSp>
          <p:nvGrpSpPr>
            <p:cNvPr id="527" name="Google Shape;527;g13fbbf3b7db_0_47"/>
            <p:cNvGrpSpPr/>
            <p:nvPr/>
          </p:nvGrpSpPr>
          <p:grpSpPr>
            <a:xfrm>
              <a:off x="7877496" y="3259389"/>
              <a:ext cx="1169579" cy="1174821"/>
              <a:chOff x="1813" y="0"/>
              <a:chExt cx="809173" cy="812800"/>
            </a:xfrm>
          </p:grpSpPr>
          <p:sp>
            <p:nvSpPr>
              <p:cNvPr id="528" name="Google Shape;528;g13fbbf3b7db_0_4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g13fbbf3b7db_0_47"/>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530" name="Google Shape;530;g13fbbf3b7db_0_47"/>
            <p:cNvPicPr preferRelativeResize="0"/>
            <p:nvPr/>
          </p:nvPicPr>
          <p:blipFill rotWithShape="1">
            <a:blip r:embed="rId5">
              <a:alphaModFix/>
            </a:blip>
            <a:srcRect/>
            <a:stretch/>
          </p:blipFill>
          <p:spPr>
            <a:xfrm>
              <a:off x="8075915" y="3501838"/>
              <a:ext cx="772747" cy="670117"/>
            </a:xfrm>
            <a:prstGeom prst="rect">
              <a:avLst/>
            </a:prstGeom>
            <a:noFill/>
            <a:ln>
              <a:noFill/>
            </a:ln>
          </p:spPr>
        </p:pic>
      </p:grpSp>
      <p:grpSp>
        <p:nvGrpSpPr>
          <p:cNvPr id="531" name="Google Shape;531;g13fbbf3b7db_0_47"/>
          <p:cNvGrpSpPr/>
          <p:nvPr/>
        </p:nvGrpSpPr>
        <p:grpSpPr>
          <a:xfrm>
            <a:off x="1742017" y="7898367"/>
            <a:ext cx="1169579" cy="1174821"/>
            <a:chOff x="1742017" y="7898367"/>
            <a:chExt cx="1169579" cy="1174821"/>
          </a:xfrm>
        </p:grpSpPr>
        <p:grpSp>
          <p:nvGrpSpPr>
            <p:cNvPr id="532" name="Google Shape;532;g13fbbf3b7db_0_47"/>
            <p:cNvGrpSpPr/>
            <p:nvPr/>
          </p:nvGrpSpPr>
          <p:grpSpPr>
            <a:xfrm>
              <a:off x="1742017" y="7898367"/>
              <a:ext cx="1169579" cy="1174821"/>
              <a:chOff x="1813" y="0"/>
              <a:chExt cx="809173" cy="812800"/>
            </a:xfrm>
          </p:grpSpPr>
          <p:sp>
            <p:nvSpPr>
              <p:cNvPr id="533" name="Google Shape;533;g13fbbf3b7db_0_4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g13fbbf3b7db_0_47"/>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535" name="Google Shape;535;g13fbbf3b7db_0_47"/>
            <p:cNvPicPr preferRelativeResize="0"/>
            <p:nvPr/>
          </p:nvPicPr>
          <p:blipFill rotWithShape="1">
            <a:blip r:embed="rId6">
              <a:alphaModFix/>
            </a:blip>
            <a:srcRect r="4779" b="7175"/>
            <a:stretch/>
          </p:blipFill>
          <p:spPr>
            <a:xfrm>
              <a:off x="1836077" y="7987502"/>
              <a:ext cx="943366" cy="919671"/>
            </a:xfrm>
            <a:prstGeom prst="rect">
              <a:avLst/>
            </a:prstGeom>
            <a:noFill/>
            <a:ln>
              <a:noFill/>
            </a:ln>
          </p:spPr>
        </p:pic>
      </p:grpSp>
      <p:grpSp>
        <p:nvGrpSpPr>
          <p:cNvPr id="536" name="Google Shape;536;g13fbbf3b7db_0_47"/>
          <p:cNvGrpSpPr/>
          <p:nvPr/>
        </p:nvGrpSpPr>
        <p:grpSpPr>
          <a:xfrm>
            <a:off x="1640921" y="5510267"/>
            <a:ext cx="1169579" cy="1174821"/>
            <a:chOff x="1640921" y="5510267"/>
            <a:chExt cx="1169579" cy="1174821"/>
          </a:xfrm>
        </p:grpSpPr>
        <p:grpSp>
          <p:nvGrpSpPr>
            <p:cNvPr id="537" name="Google Shape;537;g13fbbf3b7db_0_47"/>
            <p:cNvGrpSpPr/>
            <p:nvPr/>
          </p:nvGrpSpPr>
          <p:grpSpPr>
            <a:xfrm>
              <a:off x="1640921" y="5510267"/>
              <a:ext cx="1169579" cy="1174821"/>
              <a:chOff x="1813" y="0"/>
              <a:chExt cx="809173" cy="812800"/>
            </a:xfrm>
          </p:grpSpPr>
          <p:sp>
            <p:nvSpPr>
              <p:cNvPr id="538" name="Google Shape;538;g13fbbf3b7db_0_4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g13fbbf3b7db_0_47"/>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540" name="Google Shape;540;g13fbbf3b7db_0_47"/>
            <p:cNvPicPr preferRelativeResize="0"/>
            <p:nvPr/>
          </p:nvPicPr>
          <p:blipFill rotWithShape="1">
            <a:blip r:embed="rId7">
              <a:alphaModFix/>
            </a:blip>
            <a:srcRect/>
            <a:stretch/>
          </p:blipFill>
          <p:spPr>
            <a:xfrm>
              <a:off x="1829586" y="5707104"/>
              <a:ext cx="754157" cy="754157"/>
            </a:xfrm>
            <a:prstGeom prst="rect">
              <a:avLst/>
            </a:prstGeom>
            <a:noFill/>
            <a:ln>
              <a:noFill/>
            </a:ln>
          </p:spPr>
        </p:pic>
      </p:grpSp>
      <p:grpSp>
        <p:nvGrpSpPr>
          <p:cNvPr id="541" name="Google Shape;541;g13fbbf3b7db_0_47"/>
          <p:cNvGrpSpPr/>
          <p:nvPr/>
        </p:nvGrpSpPr>
        <p:grpSpPr>
          <a:xfrm>
            <a:off x="7877496" y="7852754"/>
            <a:ext cx="1169579" cy="1174821"/>
            <a:chOff x="7877496" y="7852754"/>
            <a:chExt cx="1169579" cy="1174821"/>
          </a:xfrm>
        </p:grpSpPr>
        <p:grpSp>
          <p:nvGrpSpPr>
            <p:cNvPr id="542" name="Google Shape;542;g13fbbf3b7db_0_47"/>
            <p:cNvGrpSpPr/>
            <p:nvPr/>
          </p:nvGrpSpPr>
          <p:grpSpPr>
            <a:xfrm>
              <a:off x="7877496" y="7852754"/>
              <a:ext cx="1169579" cy="1174821"/>
              <a:chOff x="1813" y="0"/>
              <a:chExt cx="809173" cy="812800"/>
            </a:xfrm>
          </p:grpSpPr>
          <p:sp>
            <p:nvSpPr>
              <p:cNvPr id="543" name="Google Shape;543;g13fbbf3b7db_0_4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13fbbf3b7db_0_47"/>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545" name="Google Shape;545;g13fbbf3b7db_0_47"/>
            <p:cNvPicPr preferRelativeResize="0"/>
            <p:nvPr/>
          </p:nvPicPr>
          <p:blipFill rotWithShape="1">
            <a:blip r:embed="rId8">
              <a:alphaModFix/>
            </a:blip>
            <a:srcRect/>
            <a:stretch/>
          </p:blipFill>
          <p:spPr>
            <a:xfrm>
              <a:off x="8139863" y="8066883"/>
              <a:ext cx="644851" cy="746571"/>
            </a:xfrm>
            <a:prstGeom prst="rect">
              <a:avLst/>
            </a:prstGeom>
            <a:noFill/>
            <a:ln>
              <a:noFill/>
            </a:ln>
          </p:spPr>
        </p:pic>
      </p:grpSp>
      <p:sp>
        <p:nvSpPr>
          <p:cNvPr id="546" name="Google Shape;546;g13fbbf3b7db_0_47"/>
          <p:cNvSpPr txBox="1"/>
          <p:nvPr/>
        </p:nvSpPr>
        <p:spPr>
          <a:xfrm>
            <a:off x="3334575" y="675500"/>
            <a:ext cx="8484600" cy="784800"/>
          </a:xfrm>
          <a:prstGeom prst="rect">
            <a:avLst/>
          </a:prstGeom>
          <a:noFill/>
          <a:ln>
            <a:noFill/>
          </a:ln>
        </p:spPr>
        <p:txBody>
          <a:bodyPr spcFirstLastPara="1" wrap="square" lIns="0" tIns="0" rIns="0" bIns="0" anchor="t" anchorCtr="0">
            <a:spAutoFit/>
          </a:bodyPr>
          <a:lstStyle/>
          <a:p>
            <a:pPr marL="0" marR="0" lvl="0" indent="0" algn="ctr" rtl="0">
              <a:lnSpc>
                <a:spcPct val="119003"/>
              </a:lnSpc>
              <a:spcBef>
                <a:spcPts val="0"/>
              </a:spcBef>
              <a:spcAft>
                <a:spcPts val="0"/>
              </a:spcAft>
              <a:buClr>
                <a:srgbClr val="000000"/>
              </a:buClr>
              <a:buSzPts val="5099"/>
              <a:buFont typeface="Arial"/>
              <a:buNone/>
            </a:pPr>
            <a:r>
              <a:rPr lang="en-US" sz="5099" b="0" i="0" u="none" strike="noStrike" cap="none">
                <a:solidFill>
                  <a:srgbClr val="000000"/>
                </a:solidFill>
                <a:latin typeface="Arial"/>
                <a:ea typeface="Arial"/>
                <a:cs typeface="Arial"/>
                <a:sym typeface="Arial"/>
              </a:rPr>
              <a:t>PoG Lessons Learned</a:t>
            </a:r>
            <a:endParaRPr sz="1400" b="0" i="0" u="none" strike="noStrike" cap="none">
              <a:solidFill>
                <a:srgbClr val="000000"/>
              </a:solidFill>
              <a:latin typeface="Arial"/>
              <a:ea typeface="Arial"/>
              <a:cs typeface="Arial"/>
              <a:sym typeface="Arial"/>
            </a:endParaRPr>
          </a:p>
        </p:txBody>
      </p:sp>
      <p:sp>
        <p:nvSpPr>
          <p:cNvPr id="547" name="Google Shape;547;g13fbbf3b7db_0_47"/>
          <p:cNvSpPr txBox="1"/>
          <p:nvPr/>
        </p:nvSpPr>
        <p:spPr>
          <a:xfrm>
            <a:off x="3016666" y="3618304"/>
            <a:ext cx="4402200" cy="873300"/>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Focus on the Why, Align everything</a:t>
            </a:r>
            <a:endParaRPr sz="1400" b="0" i="0" u="none" strike="noStrike" cap="none">
              <a:solidFill>
                <a:srgbClr val="000000"/>
              </a:solidFill>
              <a:latin typeface="Arial"/>
              <a:ea typeface="Arial"/>
              <a:cs typeface="Arial"/>
              <a:sym typeface="Arial"/>
            </a:endParaRPr>
          </a:p>
        </p:txBody>
      </p:sp>
      <p:sp>
        <p:nvSpPr>
          <p:cNvPr id="548" name="Google Shape;548;g13fbbf3b7db_0_47"/>
          <p:cNvSpPr txBox="1"/>
          <p:nvPr/>
        </p:nvSpPr>
        <p:spPr>
          <a:xfrm>
            <a:off x="9311064" y="3645204"/>
            <a:ext cx="4402200" cy="873300"/>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Opportunity for all teachers and staff to give input</a:t>
            </a:r>
            <a:endParaRPr sz="1400" b="0" i="0" u="none" strike="noStrike" cap="none">
              <a:solidFill>
                <a:srgbClr val="000000"/>
              </a:solidFill>
              <a:latin typeface="Arial"/>
              <a:ea typeface="Arial"/>
              <a:cs typeface="Arial"/>
              <a:sym typeface="Arial"/>
            </a:endParaRPr>
          </a:p>
        </p:txBody>
      </p:sp>
      <p:sp>
        <p:nvSpPr>
          <p:cNvPr id="549" name="Google Shape;549;g13fbbf3b7db_0_47"/>
          <p:cNvSpPr txBox="1"/>
          <p:nvPr/>
        </p:nvSpPr>
        <p:spPr>
          <a:xfrm>
            <a:off x="3016666" y="5929611"/>
            <a:ext cx="4402200" cy="873300"/>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5-6 Competencies Best, with Dispositions AND Skills</a:t>
            </a:r>
            <a:endParaRPr sz="1400" b="0" i="0" u="none" strike="noStrike" cap="none">
              <a:solidFill>
                <a:srgbClr val="000000"/>
              </a:solidFill>
              <a:latin typeface="Arial"/>
              <a:ea typeface="Arial"/>
              <a:cs typeface="Arial"/>
              <a:sym typeface="Arial"/>
            </a:endParaRPr>
          </a:p>
        </p:txBody>
      </p:sp>
      <p:sp>
        <p:nvSpPr>
          <p:cNvPr id="550" name="Google Shape;550;g13fbbf3b7db_0_47"/>
          <p:cNvSpPr txBox="1"/>
          <p:nvPr/>
        </p:nvSpPr>
        <p:spPr>
          <a:xfrm>
            <a:off x="9311064" y="8284182"/>
            <a:ext cx="4402200" cy="1377300"/>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Model the Competencies, Celebrate Small and Big Attempts</a:t>
            </a:r>
            <a:endParaRPr sz="1400" b="0" i="0" u="none" strike="noStrike" cap="none">
              <a:solidFill>
                <a:srgbClr val="000000"/>
              </a:solidFill>
              <a:latin typeface="Arial"/>
              <a:ea typeface="Arial"/>
              <a:cs typeface="Arial"/>
              <a:sym typeface="Arial"/>
            </a:endParaRPr>
          </a:p>
        </p:txBody>
      </p:sp>
      <p:sp>
        <p:nvSpPr>
          <p:cNvPr id="551" name="Google Shape;551;g13fbbf3b7db_0_47"/>
          <p:cNvSpPr txBox="1"/>
          <p:nvPr/>
        </p:nvSpPr>
        <p:spPr>
          <a:xfrm>
            <a:off x="3102069" y="8293041"/>
            <a:ext cx="4402200" cy="873300"/>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People only know what they know, start with experts</a:t>
            </a:r>
            <a:endParaRPr sz="1400" b="0" i="0" u="none" strike="noStrike" cap="none">
              <a:solidFill>
                <a:srgbClr val="000000"/>
              </a:solidFill>
              <a:latin typeface="Arial"/>
              <a:ea typeface="Arial"/>
              <a:cs typeface="Arial"/>
              <a:sym typeface="Arial"/>
            </a:endParaRPr>
          </a:p>
        </p:txBody>
      </p:sp>
      <p:sp>
        <p:nvSpPr>
          <p:cNvPr id="552" name="Google Shape;552;g13fbbf3b7db_0_47"/>
          <p:cNvSpPr txBox="1"/>
          <p:nvPr/>
        </p:nvSpPr>
        <p:spPr>
          <a:xfrm>
            <a:off x="9299032" y="5929611"/>
            <a:ext cx="4402200" cy="369300"/>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Voice and Choice, Commit</a:t>
            </a:r>
            <a:endParaRPr sz="1400" b="0" i="0" u="none" strike="noStrike" cap="none">
              <a:solidFill>
                <a:srgbClr val="000000"/>
              </a:solidFill>
              <a:latin typeface="Arial"/>
              <a:ea typeface="Arial"/>
              <a:cs typeface="Arial"/>
              <a:sym typeface="Arial"/>
            </a:endParaRPr>
          </a:p>
        </p:txBody>
      </p:sp>
      <p:grpSp>
        <p:nvGrpSpPr>
          <p:cNvPr id="553" name="Google Shape;553;g13fbbf3b7db_0_47"/>
          <p:cNvGrpSpPr/>
          <p:nvPr/>
        </p:nvGrpSpPr>
        <p:grpSpPr>
          <a:xfrm>
            <a:off x="7877496" y="5476019"/>
            <a:ext cx="1169579" cy="1174821"/>
            <a:chOff x="7877496" y="5476019"/>
            <a:chExt cx="1169579" cy="1174821"/>
          </a:xfrm>
        </p:grpSpPr>
        <p:grpSp>
          <p:nvGrpSpPr>
            <p:cNvPr id="554" name="Google Shape;554;g13fbbf3b7db_0_47"/>
            <p:cNvGrpSpPr/>
            <p:nvPr/>
          </p:nvGrpSpPr>
          <p:grpSpPr>
            <a:xfrm>
              <a:off x="7877496" y="5476019"/>
              <a:ext cx="1169579" cy="1174821"/>
              <a:chOff x="1813" y="0"/>
              <a:chExt cx="809173" cy="812800"/>
            </a:xfrm>
          </p:grpSpPr>
          <p:sp>
            <p:nvSpPr>
              <p:cNvPr id="555" name="Google Shape;555;g13fbbf3b7db_0_4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g13fbbf3b7db_0_47"/>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557" name="Google Shape;557;g13fbbf3b7db_0_47"/>
            <p:cNvPicPr preferRelativeResize="0"/>
            <p:nvPr/>
          </p:nvPicPr>
          <p:blipFill rotWithShape="1">
            <a:blip r:embed="rId9">
              <a:alphaModFix/>
            </a:blip>
            <a:srcRect/>
            <a:stretch/>
          </p:blipFill>
          <p:spPr>
            <a:xfrm>
              <a:off x="8085440" y="5678972"/>
              <a:ext cx="772747" cy="766952"/>
            </a:xfrm>
            <a:prstGeom prst="rect">
              <a:avLst/>
            </a:prstGeom>
            <a:noFill/>
            <a:ln>
              <a:noFill/>
            </a:ln>
          </p:spPr>
        </p:pic>
      </p:grpSp>
      <p:grpSp>
        <p:nvGrpSpPr>
          <p:cNvPr id="558" name="Google Shape;558;g13fbbf3b7db_0_47"/>
          <p:cNvGrpSpPr/>
          <p:nvPr/>
        </p:nvGrpSpPr>
        <p:grpSpPr>
          <a:xfrm>
            <a:off x="381000" y="-1111841"/>
            <a:ext cx="1066775" cy="2419477"/>
            <a:chOff x="0" y="-57150"/>
            <a:chExt cx="1728131" cy="2472386"/>
          </a:xfrm>
        </p:grpSpPr>
        <p:sp>
          <p:nvSpPr>
            <p:cNvPr id="559" name="Google Shape;559;g13fbbf3b7db_0_47"/>
            <p:cNvSpPr/>
            <p:nvPr/>
          </p:nvSpPr>
          <p:spPr>
            <a:xfrm>
              <a:off x="1" y="1048722"/>
              <a:ext cx="1728130" cy="1366514"/>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560" name="Google Shape;560;g13fbbf3b7db_0_47"/>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561" name="Google Shape;561;g13fbbf3b7db_0_47"/>
          <p:cNvPicPr preferRelativeResize="0"/>
          <p:nvPr/>
        </p:nvPicPr>
        <p:blipFill rotWithShape="1">
          <a:blip r:embed="rId10">
            <a:alphaModFix/>
          </a:blip>
          <a:srcRect/>
          <a:stretch/>
        </p:blipFill>
        <p:spPr>
          <a:xfrm>
            <a:off x="146885" y="408070"/>
            <a:ext cx="1535030" cy="153503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66"/>
        <p:cNvGrpSpPr/>
        <p:nvPr/>
      </p:nvGrpSpPr>
      <p:grpSpPr>
        <a:xfrm>
          <a:off x="0" y="0"/>
          <a:ext cx="0" cy="0"/>
          <a:chOff x="0" y="0"/>
          <a:chExt cx="0" cy="0"/>
        </a:xfrm>
      </p:grpSpPr>
      <p:cxnSp>
        <p:nvCxnSpPr>
          <p:cNvPr id="567" name="Google Shape;567;p40"/>
          <p:cNvCxnSpPr/>
          <p:nvPr/>
        </p:nvCxnSpPr>
        <p:spPr>
          <a:xfrm>
            <a:off x="476250" y="9144000"/>
            <a:ext cx="17335500" cy="0"/>
          </a:xfrm>
          <a:prstGeom prst="straightConnector1">
            <a:avLst/>
          </a:prstGeom>
          <a:noFill/>
          <a:ln w="38100" cap="flat" cmpd="sng">
            <a:solidFill>
              <a:schemeClr val="accent4"/>
            </a:solidFill>
            <a:prstDash val="solid"/>
            <a:miter lim="400000"/>
            <a:headEnd type="none" w="sm" len="sm"/>
            <a:tailEnd type="none" w="sm" len="sm"/>
          </a:ln>
        </p:spPr>
      </p:cxnSp>
      <p:cxnSp>
        <p:nvCxnSpPr>
          <p:cNvPr id="568" name="Google Shape;568;p40"/>
          <p:cNvCxnSpPr/>
          <p:nvPr/>
        </p:nvCxnSpPr>
        <p:spPr>
          <a:xfrm>
            <a:off x="479357" y="519681"/>
            <a:ext cx="17335501" cy="1"/>
          </a:xfrm>
          <a:prstGeom prst="straightConnector1">
            <a:avLst/>
          </a:prstGeom>
          <a:noFill/>
          <a:ln w="114300" cap="flat" cmpd="sng">
            <a:solidFill>
              <a:schemeClr val="accent4"/>
            </a:solidFill>
            <a:prstDash val="solid"/>
            <a:miter lim="400000"/>
            <a:headEnd type="none" w="sm" len="sm"/>
            <a:tailEnd type="none" w="sm" len="sm"/>
          </a:ln>
        </p:spPr>
      </p:cxnSp>
      <p:pic>
        <p:nvPicPr>
          <p:cNvPr id="569" name="Google Shape;569;p40" descr="How To Find Your Ikigai And Transform Your Outlook On Life And Business"/>
          <p:cNvPicPr preferRelativeResize="0"/>
          <p:nvPr/>
        </p:nvPicPr>
        <p:blipFill rotWithShape="1">
          <a:blip r:embed="rId3">
            <a:alphaModFix/>
          </a:blip>
          <a:srcRect/>
          <a:stretch/>
        </p:blipFill>
        <p:spPr>
          <a:xfrm>
            <a:off x="4876800" y="736829"/>
            <a:ext cx="8128000" cy="812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2"/>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600"/>
              <a:buFont typeface="Calibri"/>
              <a:buNone/>
            </a:pPr>
            <a:r>
              <a:rPr lang="en-US"/>
              <a:t>Portrait of a Graduate</a:t>
            </a:r>
            <a:endParaRPr/>
          </a:p>
        </p:txBody>
      </p:sp>
      <p:pic>
        <p:nvPicPr>
          <p:cNvPr id="576" name="Google Shape;576;p42"/>
          <p:cNvPicPr preferRelativeResize="0"/>
          <p:nvPr/>
        </p:nvPicPr>
        <p:blipFill rotWithShape="1">
          <a:blip r:embed="rId3">
            <a:alphaModFix/>
          </a:blip>
          <a:srcRect/>
          <a:stretch/>
        </p:blipFill>
        <p:spPr>
          <a:xfrm>
            <a:off x="183678" y="2752725"/>
            <a:ext cx="6191250" cy="4781550"/>
          </a:xfrm>
          <a:prstGeom prst="rect">
            <a:avLst/>
          </a:prstGeom>
          <a:noFill/>
          <a:ln>
            <a:noFill/>
          </a:ln>
        </p:spPr>
      </p:pic>
      <p:pic>
        <p:nvPicPr>
          <p:cNvPr id="577" name="Google Shape;577;p42"/>
          <p:cNvPicPr preferRelativeResize="0"/>
          <p:nvPr/>
        </p:nvPicPr>
        <p:blipFill rotWithShape="1">
          <a:blip r:embed="rId4">
            <a:alphaModFix/>
          </a:blip>
          <a:srcRect/>
          <a:stretch/>
        </p:blipFill>
        <p:spPr>
          <a:xfrm>
            <a:off x="6654501" y="3858178"/>
            <a:ext cx="4533900" cy="5848350"/>
          </a:xfrm>
          <a:prstGeom prst="rect">
            <a:avLst/>
          </a:prstGeom>
          <a:noFill/>
          <a:ln>
            <a:noFill/>
          </a:ln>
        </p:spPr>
      </p:pic>
      <p:pic>
        <p:nvPicPr>
          <p:cNvPr id="578" name="Google Shape;578;p42"/>
          <p:cNvPicPr preferRelativeResize="0"/>
          <p:nvPr/>
        </p:nvPicPr>
        <p:blipFill rotWithShape="1">
          <a:blip r:embed="rId5">
            <a:alphaModFix/>
          </a:blip>
          <a:srcRect/>
          <a:stretch/>
        </p:blipFill>
        <p:spPr>
          <a:xfrm>
            <a:off x="11633500" y="863558"/>
            <a:ext cx="5838825" cy="7543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43"/>
          <p:cNvPicPr preferRelativeResize="0"/>
          <p:nvPr/>
        </p:nvPicPr>
        <p:blipFill rotWithShape="1">
          <a:blip r:embed="rId3">
            <a:alphaModFix/>
          </a:blip>
          <a:srcRect/>
          <a:stretch/>
        </p:blipFill>
        <p:spPr>
          <a:xfrm>
            <a:off x="444843" y="770173"/>
            <a:ext cx="5128183" cy="6610415"/>
          </a:xfrm>
          <a:prstGeom prst="rect">
            <a:avLst/>
          </a:prstGeom>
          <a:noFill/>
          <a:ln>
            <a:noFill/>
          </a:ln>
        </p:spPr>
      </p:pic>
      <p:pic>
        <p:nvPicPr>
          <p:cNvPr id="584" name="Google Shape;584;p43"/>
          <p:cNvPicPr preferRelativeResize="0"/>
          <p:nvPr/>
        </p:nvPicPr>
        <p:blipFill rotWithShape="1">
          <a:blip r:embed="rId4">
            <a:alphaModFix/>
          </a:blip>
          <a:srcRect/>
          <a:stretch/>
        </p:blipFill>
        <p:spPr>
          <a:xfrm>
            <a:off x="6572937" y="501050"/>
            <a:ext cx="5769701" cy="4229100"/>
          </a:xfrm>
          <a:prstGeom prst="rect">
            <a:avLst/>
          </a:prstGeom>
          <a:noFill/>
          <a:ln>
            <a:noFill/>
          </a:ln>
        </p:spPr>
      </p:pic>
      <p:pic>
        <p:nvPicPr>
          <p:cNvPr id="585" name="Google Shape;585;p43"/>
          <p:cNvPicPr preferRelativeResize="0"/>
          <p:nvPr/>
        </p:nvPicPr>
        <p:blipFill rotWithShape="1">
          <a:blip r:embed="rId5">
            <a:alphaModFix/>
          </a:blip>
          <a:srcRect/>
          <a:stretch/>
        </p:blipFill>
        <p:spPr>
          <a:xfrm>
            <a:off x="13182600" y="2488376"/>
            <a:ext cx="4113255" cy="6009626"/>
          </a:xfrm>
          <a:prstGeom prst="rect">
            <a:avLst/>
          </a:prstGeom>
          <a:noFill/>
          <a:ln>
            <a:noFill/>
          </a:ln>
        </p:spPr>
      </p:pic>
      <p:pic>
        <p:nvPicPr>
          <p:cNvPr id="586" name="Google Shape;586;p43"/>
          <p:cNvPicPr preferRelativeResize="0"/>
          <p:nvPr/>
        </p:nvPicPr>
        <p:blipFill rotWithShape="1">
          <a:blip r:embed="rId6">
            <a:alphaModFix/>
          </a:blip>
          <a:srcRect/>
          <a:stretch/>
        </p:blipFill>
        <p:spPr>
          <a:xfrm>
            <a:off x="7677226" y="5305300"/>
            <a:ext cx="3561122" cy="46100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60"/>
        <p:cNvGrpSpPr/>
        <p:nvPr/>
      </p:nvGrpSpPr>
      <p:grpSpPr>
        <a:xfrm>
          <a:off x="0" y="0"/>
          <a:ext cx="0" cy="0"/>
          <a:chOff x="0" y="0"/>
          <a:chExt cx="0" cy="0"/>
        </a:xfrm>
      </p:grpSpPr>
      <p:pic>
        <p:nvPicPr>
          <p:cNvPr id="261" name="Google Shape;261;p2"/>
          <p:cNvPicPr preferRelativeResize="0"/>
          <p:nvPr/>
        </p:nvPicPr>
        <p:blipFill rotWithShape="1">
          <a:blip r:embed="rId3">
            <a:alphaModFix/>
          </a:blip>
          <a:srcRect/>
          <a:stretch/>
        </p:blipFill>
        <p:spPr>
          <a:xfrm>
            <a:off x="5486400" y="0"/>
            <a:ext cx="7886114" cy="1020158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cxnSp>
        <p:nvCxnSpPr>
          <p:cNvPr id="592" name="Google Shape;592;p44"/>
          <p:cNvCxnSpPr/>
          <p:nvPr/>
        </p:nvCxnSpPr>
        <p:spPr>
          <a:xfrm>
            <a:off x="476250" y="9144000"/>
            <a:ext cx="17335500" cy="0"/>
          </a:xfrm>
          <a:prstGeom prst="straightConnector1">
            <a:avLst/>
          </a:prstGeom>
          <a:noFill/>
          <a:ln w="38100" cap="flat" cmpd="sng">
            <a:solidFill>
              <a:schemeClr val="accent4"/>
            </a:solidFill>
            <a:prstDash val="solid"/>
            <a:miter lim="400000"/>
            <a:headEnd type="none" w="sm" len="sm"/>
            <a:tailEnd type="none" w="sm" len="sm"/>
          </a:ln>
        </p:spPr>
      </p:cxnSp>
      <p:cxnSp>
        <p:nvCxnSpPr>
          <p:cNvPr id="593" name="Google Shape;593;p44"/>
          <p:cNvCxnSpPr/>
          <p:nvPr/>
        </p:nvCxnSpPr>
        <p:spPr>
          <a:xfrm>
            <a:off x="479357" y="519681"/>
            <a:ext cx="17335501" cy="1"/>
          </a:xfrm>
          <a:prstGeom prst="straightConnector1">
            <a:avLst/>
          </a:prstGeom>
          <a:noFill/>
          <a:ln w="114300" cap="flat" cmpd="sng">
            <a:solidFill>
              <a:schemeClr val="accent4"/>
            </a:solidFill>
            <a:prstDash val="solid"/>
            <a:miter lim="400000"/>
            <a:headEnd type="none" w="sm" len="sm"/>
            <a:tailEnd type="none" w="sm" len="sm"/>
          </a:ln>
        </p:spPr>
      </p:cxnSp>
      <p:sp>
        <p:nvSpPr>
          <p:cNvPr id="594" name="Google Shape;594;p44"/>
          <p:cNvSpPr txBox="1">
            <a:spLocks noGrp="1"/>
          </p:cNvSpPr>
          <p:nvPr>
            <p:ph type="title"/>
          </p:nvPr>
        </p:nvSpPr>
        <p:spPr>
          <a:xfrm>
            <a:off x="9014321" y="-75470"/>
            <a:ext cx="9144000" cy="157349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accent1"/>
              </a:buClr>
              <a:buSzPts val="4400"/>
              <a:buFont typeface="Arial"/>
              <a:buNone/>
            </a:pPr>
            <a:r>
              <a:rPr lang="en-US" sz="4400" b="0" i="0" u="sng" strike="noStrike" cap="none">
                <a:solidFill>
                  <a:schemeClr val="accent1"/>
                </a:solidFill>
                <a:latin typeface="Arial"/>
                <a:ea typeface="Arial"/>
                <a:cs typeface="Arial"/>
                <a:sym typeface="Arial"/>
                <a:hlinkClick r:id="rId3">
                  <a:extLst>
                    <a:ext uri="{A12FA001-AC4F-418D-AE19-62706E023703}">
                      <ahyp:hlinkClr xmlns:ahyp="http://schemas.microsoft.com/office/drawing/2018/hyperlinkcolor" val="tx"/>
                    </a:ext>
                  </a:extLst>
                </a:hlinkClick>
              </a:rPr>
              <a:t>Portrait of a Graduate Development</a:t>
            </a:r>
            <a:endParaRPr sz="4400" b="0" i="0" u="sng" strike="noStrike" cap="none">
              <a:solidFill>
                <a:schemeClr val="accent1"/>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sp>
        <p:nvSpPr>
          <p:cNvPr id="595" name="Google Shape;595;p44"/>
          <p:cNvSpPr txBox="1">
            <a:spLocks noGrp="1"/>
          </p:cNvSpPr>
          <p:nvPr>
            <p:ph type="body" idx="3"/>
          </p:nvPr>
        </p:nvSpPr>
        <p:spPr>
          <a:xfrm>
            <a:off x="9655647" y="1498023"/>
            <a:ext cx="7861348" cy="7775989"/>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80000"/>
              </a:lnSpc>
              <a:spcBef>
                <a:spcPts val="0"/>
              </a:spcBef>
              <a:spcAft>
                <a:spcPts val="0"/>
              </a:spcAft>
              <a:buSzPct val="96849"/>
              <a:buChar char="•"/>
            </a:pPr>
            <a:r>
              <a:rPr lang="en-US" sz="2800">
                <a:latin typeface="Corbel"/>
                <a:ea typeface="Corbel"/>
                <a:cs typeface="Corbel"/>
                <a:sym typeface="Corbel"/>
              </a:rPr>
              <a:t>Nov. 29, 2021: Industry Leader Think-Tank</a:t>
            </a:r>
            <a:endParaRPr sz="2800"/>
          </a:p>
          <a:p>
            <a:pPr marL="342900" lvl="0" indent="-342900" algn="l" rtl="0">
              <a:lnSpc>
                <a:spcPct val="80000"/>
              </a:lnSpc>
              <a:spcBef>
                <a:spcPts val="2700"/>
              </a:spcBef>
              <a:spcAft>
                <a:spcPts val="0"/>
              </a:spcAft>
              <a:buSzPct val="96849"/>
              <a:buChar char="•"/>
            </a:pPr>
            <a:r>
              <a:rPr lang="en-US" sz="2800">
                <a:latin typeface="Corbel"/>
                <a:ea typeface="Corbel"/>
                <a:cs typeface="Corbel"/>
                <a:sym typeface="Corbel"/>
              </a:rPr>
              <a:t>Dec-Jan, 2022: meetings with principals</a:t>
            </a:r>
            <a:endParaRPr sz="2800"/>
          </a:p>
          <a:p>
            <a:pPr marL="342900" lvl="0" indent="-342900" algn="l" rtl="0">
              <a:lnSpc>
                <a:spcPct val="80000"/>
              </a:lnSpc>
              <a:spcBef>
                <a:spcPts val="2700"/>
              </a:spcBef>
              <a:spcAft>
                <a:spcPts val="0"/>
              </a:spcAft>
              <a:buSzPct val="96849"/>
              <a:buChar char="•"/>
            </a:pPr>
            <a:r>
              <a:rPr lang="en-US" sz="2800">
                <a:latin typeface="Corbel"/>
                <a:ea typeface="Corbel"/>
                <a:cs typeface="Corbel"/>
                <a:sym typeface="Corbel"/>
              </a:rPr>
              <a:t>February, 2022: gather input from teachers and staff </a:t>
            </a:r>
            <a:endParaRPr sz="2800"/>
          </a:p>
          <a:p>
            <a:pPr marL="342900" lvl="0" indent="-342900" algn="l" rtl="0">
              <a:lnSpc>
                <a:spcPct val="80000"/>
              </a:lnSpc>
              <a:spcBef>
                <a:spcPts val="2700"/>
              </a:spcBef>
              <a:spcAft>
                <a:spcPts val="0"/>
              </a:spcAft>
              <a:buSzPct val="96849"/>
              <a:buChar char="•"/>
            </a:pPr>
            <a:r>
              <a:rPr lang="en-US" sz="2800">
                <a:latin typeface="Corbel"/>
                <a:ea typeface="Corbel"/>
                <a:cs typeface="Corbel"/>
                <a:sym typeface="Corbel"/>
              </a:rPr>
              <a:t>March 2022: gather input from students</a:t>
            </a:r>
            <a:endParaRPr sz="2800"/>
          </a:p>
          <a:p>
            <a:pPr marL="342900" lvl="0" indent="-342900" algn="l" rtl="0">
              <a:lnSpc>
                <a:spcPct val="80000"/>
              </a:lnSpc>
              <a:spcBef>
                <a:spcPts val="2700"/>
              </a:spcBef>
              <a:spcAft>
                <a:spcPts val="0"/>
              </a:spcAft>
              <a:buSzPct val="96849"/>
              <a:buChar char="•"/>
            </a:pPr>
            <a:r>
              <a:rPr lang="en-US" sz="2800">
                <a:latin typeface="Corbel"/>
                <a:ea typeface="Corbel"/>
                <a:cs typeface="Corbel"/>
                <a:sym typeface="Corbel"/>
              </a:rPr>
              <a:t>April 7 and 11, 2022: hold family and community member sessions to gather input</a:t>
            </a:r>
            <a:endParaRPr sz="2800"/>
          </a:p>
          <a:p>
            <a:pPr marL="342900" lvl="0" indent="-342900" algn="l" rtl="0">
              <a:lnSpc>
                <a:spcPct val="80000"/>
              </a:lnSpc>
              <a:spcBef>
                <a:spcPts val="2700"/>
              </a:spcBef>
              <a:spcAft>
                <a:spcPts val="0"/>
              </a:spcAft>
              <a:buSzPct val="96849"/>
              <a:buChar char="•"/>
            </a:pPr>
            <a:r>
              <a:rPr lang="en-US" sz="2800">
                <a:latin typeface="Corbel"/>
                <a:ea typeface="Corbel"/>
                <a:cs typeface="Corbel"/>
                <a:sym typeface="Corbel"/>
              </a:rPr>
              <a:t>April 20, 2022: principal feedback on themes (virtual meeting)</a:t>
            </a:r>
            <a:endParaRPr sz="2800"/>
          </a:p>
          <a:p>
            <a:pPr marL="342900" lvl="0" indent="-342900" algn="l" rtl="0">
              <a:lnSpc>
                <a:spcPct val="80000"/>
              </a:lnSpc>
              <a:spcBef>
                <a:spcPts val="2700"/>
              </a:spcBef>
              <a:spcAft>
                <a:spcPts val="0"/>
              </a:spcAft>
              <a:buSzPct val="96849"/>
              <a:buChar char="•"/>
            </a:pPr>
            <a:r>
              <a:rPr lang="en-US" sz="2800">
                <a:latin typeface="Corbel"/>
                <a:ea typeface="Corbel"/>
                <a:cs typeface="Corbel"/>
                <a:sym typeface="Corbel"/>
              </a:rPr>
              <a:t>April 21, 2022: send out surveys for feedback on the emerging themes</a:t>
            </a:r>
            <a:endParaRPr sz="2800"/>
          </a:p>
          <a:p>
            <a:pPr marL="342900" lvl="0" indent="-342900" algn="l" rtl="0">
              <a:lnSpc>
                <a:spcPct val="80000"/>
              </a:lnSpc>
              <a:spcBef>
                <a:spcPts val="2700"/>
              </a:spcBef>
              <a:spcAft>
                <a:spcPts val="0"/>
              </a:spcAft>
              <a:buSzPct val="96849"/>
              <a:buChar char="•"/>
            </a:pPr>
            <a:r>
              <a:rPr lang="en-US" sz="2800">
                <a:latin typeface="Corbel"/>
                <a:ea typeface="Corbel"/>
                <a:cs typeface="Corbel"/>
                <a:sym typeface="Corbel"/>
              </a:rPr>
              <a:t>May 2022: finalize PoG and develop graphics and disseminate</a:t>
            </a:r>
            <a:endParaRPr sz="2800"/>
          </a:p>
          <a:p>
            <a:pPr marL="342900" lvl="0" indent="-342900" algn="l" rtl="0">
              <a:lnSpc>
                <a:spcPct val="80000"/>
              </a:lnSpc>
              <a:spcBef>
                <a:spcPts val="2700"/>
              </a:spcBef>
              <a:spcAft>
                <a:spcPts val="0"/>
              </a:spcAft>
              <a:buSzPct val="96849"/>
              <a:buChar char="•"/>
            </a:pPr>
            <a:r>
              <a:rPr lang="en-US" sz="2800">
                <a:latin typeface="Corbel"/>
                <a:ea typeface="Corbel"/>
                <a:cs typeface="Corbel"/>
                <a:sym typeface="Corbel"/>
              </a:rPr>
              <a:t>2022-23 school year: collect examples, develop instructional blueprints, embed in instruction, highlight and recognize, etc.</a:t>
            </a:r>
            <a:endParaRPr/>
          </a:p>
          <a:p>
            <a:pPr marL="342900" lvl="0" indent="-342900" algn="l" rtl="0">
              <a:lnSpc>
                <a:spcPct val="80000"/>
              </a:lnSpc>
              <a:spcBef>
                <a:spcPts val="2700"/>
              </a:spcBef>
              <a:spcAft>
                <a:spcPts val="0"/>
              </a:spcAft>
              <a:buSzPct val="96849"/>
              <a:buChar char="•"/>
            </a:pPr>
            <a:r>
              <a:rPr lang="en-US" sz="2800">
                <a:latin typeface="Corbel"/>
                <a:ea typeface="Corbel"/>
                <a:cs typeface="Corbel"/>
                <a:sym typeface="Corbel"/>
              </a:rPr>
              <a:t>2023-24 school year: artifact curation and capstones</a:t>
            </a:r>
            <a:endParaRPr/>
          </a:p>
          <a:p>
            <a:pPr marL="342900" lvl="0" indent="-163753" algn="l" rtl="0">
              <a:lnSpc>
                <a:spcPct val="80000"/>
              </a:lnSpc>
              <a:spcBef>
                <a:spcPts val="2700"/>
              </a:spcBef>
              <a:spcAft>
                <a:spcPts val="0"/>
              </a:spcAft>
              <a:buSzPct val="96849"/>
              <a:buNone/>
            </a:pPr>
            <a:endParaRPr>
              <a:latin typeface="Corbel"/>
              <a:ea typeface="Corbel"/>
              <a:cs typeface="Corbel"/>
              <a:sym typeface="Corbel"/>
            </a:endParaRPr>
          </a:p>
          <a:p>
            <a:pPr marL="342900" lvl="0" indent="-163753" algn="l" rtl="0">
              <a:lnSpc>
                <a:spcPct val="80000"/>
              </a:lnSpc>
              <a:spcBef>
                <a:spcPts val="2700"/>
              </a:spcBef>
              <a:spcAft>
                <a:spcPts val="0"/>
              </a:spcAft>
              <a:buSzPct val="96849"/>
              <a:buNone/>
            </a:pPr>
            <a:endParaRPr/>
          </a:p>
          <a:p>
            <a:pPr marL="0" lvl="0" indent="0" algn="l" rtl="0">
              <a:lnSpc>
                <a:spcPct val="80000"/>
              </a:lnSpc>
              <a:spcBef>
                <a:spcPts val="2700"/>
              </a:spcBef>
              <a:spcAft>
                <a:spcPts val="0"/>
              </a:spcAft>
              <a:buSzPct val="100000"/>
              <a:buNone/>
            </a:pPr>
            <a:endParaRPr/>
          </a:p>
        </p:txBody>
      </p:sp>
      <p:grpSp>
        <p:nvGrpSpPr>
          <p:cNvPr id="596" name="Google Shape;596;p44"/>
          <p:cNvGrpSpPr/>
          <p:nvPr/>
        </p:nvGrpSpPr>
        <p:grpSpPr>
          <a:xfrm>
            <a:off x="428626" y="991168"/>
            <a:ext cx="8718948" cy="7767072"/>
            <a:chOff x="0" y="0"/>
            <a:chExt cx="11625263" cy="10356093"/>
          </a:xfrm>
        </p:grpSpPr>
        <p:pic>
          <p:nvPicPr>
            <p:cNvPr id="597" name="Google Shape;597;p44" descr="Butterfly-robot-hand-technology-nature-shut.jpeg"/>
            <p:cNvPicPr preferRelativeResize="0"/>
            <p:nvPr/>
          </p:nvPicPr>
          <p:blipFill rotWithShape="1">
            <a:blip r:embed="rId4">
              <a:alphaModFix/>
            </a:blip>
            <a:srcRect l="15065" r="15065"/>
            <a:stretch/>
          </p:blipFill>
          <p:spPr>
            <a:xfrm>
              <a:off x="0" y="0"/>
              <a:ext cx="11625263" cy="9698995"/>
            </a:xfrm>
            <a:prstGeom prst="rect">
              <a:avLst/>
            </a:prstGeom>
            <a:noFill/>
            <a:ln>
              <a:noFill/>
            </a:ln>
          </p:spPr>
        </p:pic>
        <p:sp>
          <p:nvSpPr>
            <p:cNvPr id="598" name="Google Shape;598;p44"/>
            <p:cNvSpPr/>
            <p:nvPr/>
          </p:nvSpPr>
          <p:spPr>
            <a:xfrm>
              <a:off x="0" y="9775194"/>
              <a:ext cx="11625263" cy="580899"/>
            </a:xfrm>
            <a:prstGeom prst="rect">
              <a:avLst/>
            </a:prstGeom>
            <a:noFill/>
            <a:ln>
              <a:noFill/>
            </a:ln>
          </p:spPr>
          <p:txBody>
            <a:bodyPr spcFirstLastPara="1" wrap="square" lIns="57150" tIns="57150" rIns="57150" bIns="57150" anchor="t" anchorCtr="0">
              <a:noAutofit/>
            </a:bodyPr>
            <a:lstStyle/>
            <a:p>
              <a:pPr marL="0" marR="0" lvl="0" indent="0" algn="ctr" rtl="0">
                <a:lnSpc>
                  <a:spcPct val="100000"/>
                </a:lnSpc>
                <a:spcBef>
                  <a:spcPts val="0"/>
                </a:spcBef>
                <a:spcAft>
                  <a:spcPts val="0"/>
                </a:spcAft>
                <a:buClr>
                  <a:srgbClr val="000000"/>
                </a:buClr>
                <a:buSzPts val="1950"/>
                <a:buFont typeface="Arial"/>
                <a:buNone/>
              </a:pPr>
              <a:endParaRPr sz="1950" b="0" i="0" u="none" strike="noStrike" cap="none">
                <a:solidFill>
                  <a:srgbClr val="3B39E4"/>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45"/>
          <p:cNvPicPr preferRelativeResize="0">
            <a:picLocks noGrp="1"/>
          </p:cNvPicPr>
          <p:nvPr>
            <p:ph type="pic" idx="2"/>
          </p:nvPr>
        </p:nvPicPr>
        <p:blipFill rotWithShape="1">
          <a:blip r:embed="rId3">
            <a:alphaModFix/>
          </a:blip>
          <a:srcRect t="8248" b="8248"/>
          <a:stretch/>
        </p:blipFill>
        <p:spPr>
          <a:xfrm>
            <a:off x="6450227" y="917437"/>
            <a:ext cx="13496222" cy="8452127"/>
          </a:xfrm>
          <a:prstGeom prst="rect">
            <a:avLst/>
          </a:prstGeom>
          <a:noFill/>
          <a:ln>
            <a:noFill/>
          </a:ln>
        </p:spPr>
      </p:pic>
      <p:sp>
        <p:nvSpPr>
          <p:cNvPr id="605" name="Google Shape;605;p45"/>
          <p:cNvSpPr txBox="1">
            <a:spLocks noGrp="1"/>
          </p:cNvSpPr>
          <p:nvPr>
            <p:ph type="title"/>
          </p:nvPr>
        </p:nvSpPr>
        <p:spPr>
          <a:xfrm>
            <a:off x="206204" y="1112429"/>
            <a:ext cx="6244024" cy="52777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500"/>
              <a:buFont typeface="Calibri"/>
              <a:buNone/>
            </a:pPr>
            <a:r>
              <a:rPr lang="en-US" sz="4500"/>
              <a:t>Industry Leader Think Tank</a:t>
            </a:r>
            <a:br>
              <a:rPr lang="en-US" sz="4500"/>
            </a:br>
            <a:br>
              <a:rPr lang="en-US" sz="4500"/>
            </a:br>
            <a:br>
              <a:rPr lang="en-US" sz="3000"/>
            </a:br>
            <a:br>
              <a:rPr lang="en-US" sz="3600"/>
            </a:br>
            <a:endParaRPr sz="3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46"/>
          <p:cNvPicPr preferRelativeResize="0"/>
          <p:nvPr/>
        </p:nvPicPr>
        <p:blipFill rotWithShape="1">
          <a:blip r:embed="rId3">
            <a:alphaModFix/>
          </a:blip>
          <a:srcRect/>
          <a:stretch/>
        </p:blipFill>
        <p:spPr>
          <a:xfrm>
            <a:off x="187038" y="696192"/>
            <a:ext cx="5929745" cy="4447309"/>
          </a:xfrm>
          <a:prstGeom prst="rect">
            <a:avLst/>
          </a:prstGeom>
          <a:noFill/>
          <a:ln>
            <a:noFill/>
          </a:ln>
        </p:spPr>
      </p:pic>
      <p:pic>
        <p:nvPicPr>
          <p:cNvPr id="612" name="Google Shape;612;p46"/>
          <p:cNvPicPr preferRelativeResize="0"/>
          <p:nvPr/>
        </p:nvPicPr>
        <p:blipFill rotWithShape="1">
          <a:blip r:embed="rId4">
            <a:alphaModFix/>
          </a:blip>
          <a:srcRect/>
          <a:stretch/>
        </p:blipFill>
        <p:spPr>
          <a:xfrm>
            <a:off x="6359237" y="831273"/>
            <a:ext cx="5060372" cy="3795280"/>
          </a:xfrm>
          <a:prstGeom prst="rect">
            <a:avLst/>
          </a:prstGeom>
          <a:noFill/>
          <a:ln>
            <a:noFill/>
          </a:ln>
        </p:spPr>
      </p:pic>
      <p:pic>
        <p:nvPicPr>
          <p:cNvPr id="613" name="Google Shape;613;p46"/>
          <p:cNvPicPr preferRelativeResize="0"/>
          <p:nvPr/>
        </p:nvPicPr>
        <p:blipFill rotWithShape="1">
          <a:blip r:embed="rId5">
            <a:alphaModFix/>
          </a:blip>
          <a:srcRect/>
          <a:stretch/>
        </p:blipFill>
        <p:spPr>
          <a:xfrm>
            <a:off x="7338530" y="4918585"/>
            <a:ext cx="3841173" cy="4956353"/>
          </a:xfrm>
          <a:prstGeom prst="rect">
            <a:avLst/>
          </a:prstGeom>
          <a:noFill/>
          <a:ln>
            <a:noFill/>
          </a:ln>
        </p:spPr>
      </p:pic>
      <p:pic>
        <p:nvPicPr>
          <p:cNvPr id="614" name="Google Shape;614;p46"/>
          <p:cNvPicPr preferRelativeResize="0"/>
          <p:nvPr/>
        </p:nvPicPr>
        <p:blipFill rotWithShape="1">
          <a:blip r:embed="rId6">
            <a:alphaModFix/>
          </a:blip>
          <a:srcRect/>
          <a:stretch/>
        </p:blipFill>
        <p:spPr>
          <a:xfrm>
            <a:off x="12401451" y="4918585"/>
            <a:ext cx="3810196" cy="4956353"/>
          </a:xfrm>
          <a:prstGeom prst="rect">
            <a:avLst/>
          </a:prstGeom>
          <a:noFill/>
          <a:ln>
            <a:noFill/>
          </a:ln>
        </p:spPr>
      </p:pic>
      <p:pic>
        <p:nvPicPr>
          <p:cNvPr id="615" name="Google Shape;615;p46"/>
          <p:cNvPicPr preferRelativeResize="0"/>
          <p:nvPr/>
        </p:nvPicPr>
        <p:blipFill rotWithShape="1">
          <a:blip r:embed="rId7">
            <a:alphaModFix/>
          </a:blip>
          <a:srcRect/>
          <a:stretch/>
        </p:blipFill>
        <p:spPr>
          <a:xfrm>
            <a:off x="289016" y="5463887"/>
            <a:ext cx="5410200" cy="4533900"/>
          </a:xfrm>
          <a:prstGeom prst="rect">
            <a:avLst/>
          </a:prstGeom>
          <a:noFill/>
          <a:ln>
            <a:noFill/>
          </a:ln>
        </p:spPr>
      </p:pic>
      <p:pic>
        <p:nvPicPr>
          <p:cNvPr id="616" name="Google Shape;616;p46"/>
          <p:cNvPicPr preferRelativeResize="0"/>
          <p:nvPr/>
        </p:nvPicPr>
        <p:blipFill rotWithShape="1">
          <a:blip r:embed="rId8">
            <a:alphaModFix/>
          </a:blip>
          <a:srcRect/>
          <a:stretch/>
        </p:blipFill>
        <p:spPr>
          <a:xfrm>
            <a:off x="11835246" y="696192"/>
            <a:ext cx="4942609" cy="37069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7"/>
          <p:cNvSpPr>
            <a:spLocks noGrp="1"/>
          </p:cNvSpPr>
          <p:nvPr>
            <p:ph type="pic" idx="2"/>
          </p:nvPr>
        </p:nvSpPr>
        <p:spPr>
          <a:xfrm>
            <a:off x="0" y="-2238375"/>
            <a:ext cx="21250275" cy="13109999"/>
          </a:xfrm>
          <a:prstGeom prst="rect">
            <a:avLst/>
          </a:prstGeom>
          <a:noFill/>
          <a:ln>
            <a:noFill/>
          </a:ln>
        </p:spPr>
      </p:sp>
      <p:sp>
        <p:nvSpPr>
          <p:cNvPr id="623" name="Google Shape;623;p47"/>
          <p:cNvSpPr txBox="1"/>
          <p:nvPr/>
        </p:nvSpPr>
        <p:spPr>
          <a:xfrm>
            <a:off x="109105" y="-133233"/>
            <a:ext cx="18329564" cy="11026095"/>
          </a:xfrm>
          <a:prstGeom prst="rect">
            <a:avLst/>
          </a:prstGeom>
          <a:solidFill>
            <a:schemeClr val="dk2"/>
          </a:solidFill>
          <a:ln>
            <a:noFill/>
          </a:ln>
        </p:spPr>
        <p:txBody>
          <a:bodyPr spcFirstLastPara="1" wrap="square" lIns="38100" tIns="38100" rIns="38100" bIns="38100" anchor="ctr" anchorCtr="0">
            <a:spAutoFit/>
          </a:bodyPr>
          <a:lstStyle/>
          <a:p>
            <a:pPr marL="0" marR="0" lvl="0" indent="0" algn="ctr" rtl="0">
              <a:lnSpc>
                <a:spcPct val="100000"/>
              </a:lnSpc>
              <a:spcBef>
                <a:spcPts val="1800"/>
              </a:spcBef>
              <a:spcAft>
                <a:spcPts val="0"/>
              </a:spcAft>
              <a:buClr>
                <a:srgbClr val="000000"/>
              </a:buClr>
              <a:buSzPts val="3200"/>
              <a:buFont typeface="Arial"/>
              <a:buNone/>
            </a:pPr>
            <a:r>
              <a:rPr lang="en-US" sz="3200" b="1" i="0" u="none" strike="noStrike" cap="none">
                <a:solidFill>
                  <a:srgbClr val="DDEAF6"/>
                </a:solidFill>
                <a:latin typeface="Monda"/>
                <a:ea typeface="Monda"/>
                <a:cs typeface="Monda"/>
                <a:sym typeface="Monda"/>
              </a:rPr>
              <a:t>Durango School District PoG Emerging Themes:</a:t>
            </a:r>
            <a:endParaRPr sz="3200" b="0" i="0" u="none" strike="noStrike" cap="none">
              <a:solidFill>
                <a:srgbClr val="DDEAF6"/>
              </a:solidFill>
              <a:latin typeface="Monda"/>
              <a:ea typeface="Monda"/>
              <a:cs typeface="Monda"/>
              <a:sym typeface="Monda"/>
            </a:endParaRPr>
          </a:p>
          <a:p>
            <a:pPr marL="0" marR="0" lvl="0" indent="0" algn="ctr" rtl="0">
              <a:lnSpc>
                <a:spcPct val="100000"/>
              </a:lnSpc>
              <a:spcBef>
                <a:spcPts val="1800"/>
              </a:spcBef>
              <a:spcAft>
                <a:spcPts val="0"/>
              </a:spcAft>
              <a:buClr>
                <a:srgbClr val="000000"/>
              </a:buClr>
              <a:buSzPts val="1950"/>
              <a:buFont typeface="Arial"/>
              <a:buNone/>
            </a:pPr>
            <a:br>
              <a:rPr lang="en-US" sz="1950" b="0" i="0" u="none" strike="noStrike" cap="none">
                <a:solidFill>
                  <a:srgbClr val="DDEAF6"/>
                </a:solidFill>
                <a:latin typeface="Monda"/>
                <a:ea typeface="Monda"/>
                <a:cs typeface="Monda"/>
                <a:sym typeface="Monda"/>
              </a:rPr>
            </a:br>
            <a:r>
              <a:rPr lang="en-US" sz="2800" b="1" i="0" u="none" strike="noStrike" cap="none">
                <a:solidFill>
                  <a:srgbClr val="DDEAF6"/>
                </a:solidFill>
                <a:latin typeface="Monda"/>
                <a:ea typeface="Monda"/>
                <a:cs typeface="Monda"/>
                <a:sym typeface="Monda"/>
              </a:rPr>
              <a:t>Creative Problem Solver</a:t>
            </a:r>
            <a:endParaRPr sz="1400" b="0" i="0" u="none" strike="noStrike" cap="none">
              <a:solidFill>
                <a:srgbClr val="000000"/>
              </a:solidFill>
              <a:latin typeface="Arial"/>
              <a:ea typeface="Arial"/>
              <a:cs typeface="Arial"/>
              <a:sym typeface="Arial"/>
            </a:endParaRPr>
          </a:p>
          <a:p>
            <a:pPr marL="0" marR="0" lvl="1" indent="342900" algn="ctr" rtl="0">
              <a:lnSpc>
                <a:spcPct val="100000"/>
              </a:lnSpc>
              <a:spcBef>
                <a:spcPts val="1800"/>
              </a:spcBef>
              <a:spcAft>
                <a:spcPts val="0"/>
              </a:spcAft>
              <a:buClr>
                <a:srgbClr val="000000"/>
              </a:buClr>
              <a:buSzPts val="2100"/>
              <a:buFont typeface="Arial"/>
              <a:buNone/>
            </a:pPr>
            <a:r>
              <a:rPr lang="en-US" sz="2100" b="0" i="1" u="none" strike="noStrike" cap="none">
                <a:solidFill>
                  <a:srgbClr val="DDEAF6"/>
                </a:solidFill>
                <a:latin typeface="Monda"/>
                <a:ea typeface="Monda"/>
                <a:cs typeface="Monda"/>
                <a:sym typeface="Monda"/>
              </a:rPr>
              <a:t>entrepreneurial, innovative, solution-focused design thinker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1950"/>
              <a:buFont typeface="Arial"/>
              <a:buNone/>
            </a:pPr>
            <a:br>
              <a:rPr lang="en-US" sz="1950" b="0" i="0" u="none" strike="noStrike" cap="none">
                <a:solidFill>
                  <a:srgbClr val="DDEAF6"/>
                </a:solidFill>
                <a:latin typeface="Monda"/>
                <a:ea typeface="Monda"/>
                <a:cs typeface="Monda"/>
                <a:sym typeface="Monda"/>
              </a:rPr>
            </a:br>
            <a:r>
              <a:rPr lang="en-US" sz="2800" b="1" i="0" u="none" strike="noStrike" cap="none">
                <a:solidFill>
                  <a:srgbClr val="DDEAF6"/>
                </a:solidFill>
                <a:latin typeface="Monda"/>
                <a:ea typeface="Monda"/>
                <a:cs typeface="Monda"/>
                <a:sym typeface="Monda"/>
              </a:rPr>
              <a:t>Courageous Leader</a:t>
            </a:r>
            <a:endParaRPr sz="1400" b="0" i="0" u="none" strike="noStrike" cap="none">
              <a:solidFill>
                <a:srgbClr val="000000"/>
              </a:solidFill>
              <a:latin typeface="Arial"/>
              <a:ea typeface="Arial"/>
              <a:cs typeface="Arial"/>
              <a:sym typeface="Arial"/>
            </a:endParaRPr>
          </a:p>
          <a:p>
            <a:pPr marL="0" marR="0" lvl="1" indent="342900" algn="ctr" rtl="0">
              <a:lnSpc>
                <a:spcPct val="100000"/>
              </a:lnSpc>
              <a:spcBef>
                <a:spcPts val="1800"/>
              </a:spcBef>
              <a:spcAft>
                <a:spcPts val="0"/>
              </a:spcAft>
              <a:buClr>
                <a:srgbClr val="000000"/>
              </a:buClr>
              <a:buSzPts val="2100"/>
              <a:buFont typeface="Arial"/>
              <a:buNone/>
            </a:pPr>
            <a:r>
              <a:rPr lang="en-US" sz="2100" b="0" i="1" u="none" strike="noStrike" cap="none">
                <a:solidFill>
                  <a:srgbClr val="DDEAF6"/>
                </a:solidFill>
                <a:latin typeface="Monda"/>
                <a:ea typeface="Monda"/>
                <a:cs typeface="Monda"/>
                <a:sym typeface="Monda"/>
              </a:rPr>
              <a:t>responsible, informed, and productive community member who takes initiative to make an impact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1950"/>
              <a:buFont typeface="Arial"/>
              <a:buNone/>
            </a:pPr>
            <a:br>
              <a:rPr lang="en-US" sz="1950" b="0" i="0" u="none" strike="noStrike" cap="none">
                <a:solidFill>
                  <a:srgbClr val="DDEAF6"/>
                </a:solidFill>
                <a:latin typeface="Monda"/>
                <a:ea typeface="Monda"/>
                <a:cs typeface="Monda"/>
                <a:sym typeface="Monda"/>
              </a:rPr>
            </a:br>
            <a:r>
              <a:rPr lang="en-US" sz="2800" b="1" i="0" u="none" strike="noStrike" cap="none">
                <a:solidFill>
                  <a:srgbClr val="DDEAF6"/>
                </a:solidFill>
                <a:latin typeface="Monda"/>
                <a:ea typeface="Monda"/>
                <a:cs typeface="Monda"/>
                <a:sym typeface="Monda"/>
              </a:rPr>
              <a:t>Confident Communicator</a:t>
            </a:r>
            <a:endParaRPr sz="1400" b="0" i="0" u="none" strike="noStrike" cap="none">
              <a:solidFill>
                <a:srgbClr val="000000"/>
              </a:solidFill>
              <a:latin typeface="Arial"/>
              <a:ea typeface="Arial"/>
              <a:cs typeface="Arial"/>
              <a:sym typeface="Arial"/>
            </a:endParaRPr>
          </a:p>
          <a:p>
            <a:pPr marL="0" marR="0" lvl="1" indent="342900" algn="ctr" rtl="0">
              <a:lnSpc>
                <a:spcPct val="100000"/>
              </a:lnSpc>
              <a:spcBef>
                <a:spcPts val="1800"/>
              </a:spcBef>
              <a:spcAft>
                <a:spcPts val="0"/>
              </a:spcAft>
              <a:buClr>
                <a:srgbClr val="000000"/>
              </a:buClr>
              <a:buSzPts val="2100"/>
              <a:buFont typeface="Arial"/>
              <a:buNone/>
            </a:pPr>
            <a:r>
              <a:rPr lang="en-US" sz="2100" b="0" i="1" u="none" strike="noStrike" cap="none">
                <a:solidFill>
                  <a:srgbClr val="DDEAF6"/>
                </a:solidFill>
                <a:latin typeface="Monda"/>
                <a:ea typeface="Monda"/>
                <a:cs typeface="Monda"/>
                <a:sym typeface="Monda"/>
              </a:rPr>
              <a:t>successful writer, speaker, listener, and digital content producer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1950"/>
              <a:buFont typeface="Arial"/>
              <a:buNone/>
            </a:pPr>
            <a:br>
              <a:rPr lang="en-US" sz="1950" b="0" i="0" u="none" strike="noStrike" cap="none">
                <a:solidFill>
                  <a:srgbClr val="DDEAF6"/>
                </a:solidFill>
                <a:latin typeface="Monda"/>
                <a:ea typeface="Monda"/>
                <a:cs typeface="Monda"/>
                <a:sym typeface="Monda"/>
              </a:rPr>
            </a:br>
            <a:r>
              <a:rPr lang="en-US" sz="2800" b="1" i="0" u="none" strike="noStrike" cap="none">
                <a:solidFill>
                  <a:srgbClr val="DDEAF6"/>
                </a:solidFill>
                <a:latin typeface="Monda"/>
                <a:ea typeface="Monda"/>
                <a:cs typeface="Monda"/>
                <a:sym typeface="Monda"/>
              </a:rPr>
              <a:t>Resilient Risk-Taker</a:t>
            </a:r>
            <a:endParaRPr sz="1400" b="0" i="0" u="none" strike="noStrike" cap="none">
              <a:solidFill>
                <a:srgbClr val="000000"/>
              </a:solidFill>
              <a:latin typeface="Arial"/>
              <a:ea typeface="Arial"/>
              <a:cs typeface="Arial"/>
              <a:sym typeface="Arial"/>
            </a:endParaRPr>
          </a:p>
          <a:p>
            <a:pPr marL="0" marR="0" lvl="1" indent="342900" algn="ctr" rtl="0">
              <a:lnSpc>
                <a:spcPct val="100000"/>
              </a:lnSpc>
              <a:spcBef>
                <a:spcPts val="1800"/>
              </a:spcBef>
              <a:spcAft>
                <a:spcPts val="0"/>
              </a:spcAft>
              <a:buClr>
                <a:srgbClr val="000000"/>
              </a:buClr>
              <a:buSzPts val="2100"/>
              <a:buFont typeface="Arial"/>
              <a:buNone/>
            </a:pPr>
            <a:r>
              <a:rPr lang="en-US" sz="2100" b="0" i="1" u="none" strike="noStrike" cap="none">
                <a:solidFill>
                  <a:srgbClr val="DDEAF6"/>
                </a:solidFill>
                <a:latin typeface="Monda"/>
                <a:ea typeface="Monda"/>
                <a:cs typeface="Monda"/>
                <a:sym typeface="Monda"/>
              </a:rPr>
              <a:t>self-aware, persistent, and hopeful future-planner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1950"/>
              <a:buFont typeface="Arial"/>
              <a:buNone/>
            </a:pPr>
            <a:br>
              <a:rPr lang="en-US" sz="1950" b="0" i="0" u="none" strike="noStrike" cap="none">
                <a:solidFill>
                  <a:srgbClr val="DDEAF6"/>
                </a:solidFill>
                <a:latin typeface="Monda"/>
                <a:ea typeface="Monda"/>
                <a:cs typeface="Monda"/>
                <a:sym typeface="Monda"/>
              </a:rPr>
            </a:br>
            <a:r>
              <a:rPr lang="en-US" sz="2800" b="1" i="0" u="none" strike="noStrike" cap="none">
                <a:solidFill>
                  <a:srgbClr val="DDEAF6"/>
                </a:solidFill>
                <a:latin typeface="Monda"/>
                <a:ea typeface="Monda"/>
                <a:cs typeface="Monda"/>
                <a:sym typeface="Monda"/>
              </a:rPr>
              <a:t>Empathetic Collaborator</a:t>
            </a:r>
            <a:endParaRPr sz="1400" b="0" i="0" u="none" strike="noStrike" cap="none">
              <a:solidFill>
                <a:srgbClr val="000000"/>
              </a:solidFill>
              <a:latin typeface="Arial"/>
              <a:ea typeface="Arial"/>
              <a:cs typeface="Arial"/>
              <a:sym typeface="Arial"/>
            </a:endParaRPr>
          </a:p>
          <a:p>
            <a:pPr marL="0" marR="0" lvl="1" indent="342900" algn="ctr" rtl="0">
              <a:lnSpc>
                <a:spcPct val="100000"/>
              </a:lnSpc>
              <a:spcBef>
                <a:spcPts val="1800"/>
              </a:spcBef>
              <a:spcAft>
                <a:spcPts val="0"/>
              </a:spcAft>
              <a:buClr>
                <a:srgbClr val="000000"/>
              </a:buClr>
              <a:buSzPts val="2100"/>
              <a:buFont typeface="Arial"/>
              <a:buNone/>
            </a:pPr>
            <a:r>
              <a:rPr lang="en-US" sz="2100" b="0" i="1" u="none" strike="noStrike" cap="none">
                <a:solidFill>
                  <a:srgbClr val="DDEAF6"/>
                </a:solidFill>
                <a:latin typeface="Monda"/>
                <a:ea typeface="Monda"/>
                <a:cs typeface="Monda"/>
                <a:sym typeface="Monda"/>
              </a:rPr>
              <a:t>compassionate, inclusive connector focused on interdependence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1950"/>
              <a:buFont typeface="Arial"/>
              <a:buNone/>
            </a:pPr>
            <a:br>
              <a:rPr lang="en-US" sz="1950" b="0" i="0" u="none" strike="noStrike" cap="none">
                <a:solidFill>
                  <a:srgbClr val="DDEAF6"/>
                </a:solidFill>
                <a:latin typeface="Monda"/>
                <a:ea typeface="Monda"/>
                <a:cs typeface="Monda"/>
                <a:sym typeface="Monda"/>
              </a:rPr>
            </a:br>
            <a:r>
              <a:rPr lang="en-US" sz="2800" b="1" i="0" u="none" strike="noStrike" cap="none">
                <a:solidFill>
                  <a:srgbClr val="DDEAF6"/>
                </a:solidFill>
                <a:latin typeface="Monda"/>
                <a:ea typeface="Monda"/>
                <a:cs typeface="Monda"/>
                <a:sym typeface="Monda"/>
              </a:rPr>
              <a:t>Agile Thinker</a:t>
            </a:r>
            <a:endParaRPr sz="1400" b="0" i="0" u="none" strike="noStrike" cap="none">
              <a:solidFill>
                <a:srgbClr val="000000"/>
              </a:solidFill>
              <a:latin typeface="Arial"/>
              <a:ea typeface="Arial"/>
              <a:cs typeface="Arial"/>
              <a:sym typeface="Arial"/>
            </a:endParaRPr>
          </a:p>
          <a:p>
            <a:pPr marL="0" marR="0" lvl="1" indent="342900" algn="ctr" rtl="0">
              <a:lnSpc>
                <a:spcPct val="100000"/>
              </a:lnSpc>
              <a:spcBef>
                <a:spcPts val="1800"/>
              </a:spcBef>
              <a:spcAft>
                <a:spcPts val="0"/>
              </a:spcAft>
              <a:buClr>
                <a:srgbClr val="000000"/>
              </a:buClr>
              <a:buSzPts val="2100"/>
              <a:buFont typeface="Arial"/>
              <a:buNone/>
            </a:pPr>
            <a:r>
              <a:rPr lang="en-US" sz="2100" b="0" i="1" u="none" strike="noStrike" cap="none">
                <a:solidFill>
                  <a:srgbClr val="DDEAF6"/>
                </a:solidFill>
                <a:latin typeface="Monda"/>
                <a:ea typeface="Monda"/>
                <a:cs typeface="Monda"/>
                <a:sym typeface="Monda"/>
              </a:rPr>
              <a:t>curious, flexible critical thinker exhibiting a growth mindset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1950"/>
              <a:buFont typeface="Arial"/>
              <a:buNone/>
            </a:pPr>
            <a:br>
              <a:rPr lang="en-US" sz="1950" b="0" i="0" u="none" strike="noStrike" cap="none">
                <a:solidFill>
                  <a:srgbClr val="DDEAF6"/>
                </a:solidFill>
                <a:latin typeface="Arial"/>
                <a:ea typeface="Arial"/>
                <a:cs typeface="Arial"/>
                <a:sym typeface="Arial"/>
              </a:rPr>
            </a:br>
            <a:br>
              <a:rPr lang="en-US" sz="1950" b="0" i="0" u="none" strike="noStrike" cap="none">
                <a:solidFill>
                  <a:srgbClr val="3B39E4"/>
                </a:solidFill>
                <a:latin typeface="Arial"/>
                <a:ea typeface="Arial"/>
                <a:cs typeface="Arial"/>
                <a:sym typeface="Arial"/>
              </a:rPr>
            </a:br>
            <a:endParaRPr sz="1950" b="0" i="0" u="none" strike="noStrike" cap="none">
              <a:solidFill>
                <a:srgbClr val="3B39E4"/>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grpSp>
        <p:nvGrpSpPr>
          <p:cNvPr id="629" name="Google Shape;629;p48"/>
          <p:cNvGrpSpPr/>
          <p:nvPr/>
        </p:nvGrpSpPr>
        <p:grpSpPr>
          <a:xfrm>
            <a:off x="-1" y="-1181100"/>
            <a:ext cx="18288001" cy="6959777"/>
            <a:chOff x="-1" y="-1181100"/>
            <a:chExt cx="18288001" cy="6959777"/>
          </a:xfrm>
        </p:grpSpPr>
        <p:pic>
          <p:nvPicPr>
            <p:cNvPr id="630" name="Google Shape;630;p48"/>
            <p:cNvPicPr preferRelativeResize="0"/>
            <p:nvPr/>
          </p:nvPicPr>
          <p:blipFill rotWithShape="1">
            <a:blip r:embed="rId3">
              <a:alphaModFix/>
            </a:blip>
            <a:srcRect l="729" r="4381"/>
            <a:stretch/>
          </p:blipFill>
          <p:spPr>
            <a:xfrm>
              <a:off x="-1" y="-73915"/>
              <a:ext cx="18288001" cy="5852592"/>
            </a:xfrm>
            <a:prstGeom prst="rect">
              <a:avLst/>
            </a:prstGeom>
            <a:blipFill rotWithShape="1">
              <a:blip r:embed="rId4">
                <a:alphaModFix/>
              </a:blip>
              <a:stretch>
                <a:fillRect/>
              </a:stretch>
            </a:blipFill>
            <a:ln>
              <a:noFill/>
            </a:ln>
          </p:spPr>
        </p:pic>
        <p:grpSp>
          <p:nvGrpSpPr>
            <p:cNvPr id="631" name="Google Shape;631;p48"/>
            <p:cNvGrpSpPr/>
            <p:nvPr/>
          </p:nvGrpSpPr>
          <p:grpSpPr>
            <a:xfrm>
              <a:off x="146885" y="-1181100"/>
              <a:ext cx="1535030" cy="3054944"/>
              <a:chOff x="146885" y="-1181100"/>
              <a:chExt cx="1535030" cy="3054944"/>
            </a:xfrm>
          </p:grpSpPr>
          <p:grpSp>
            <p:nvGrpSpPr>
              <p:cNvPr id="632" name="Google Shape;632;p48"/>
              <p:cNvGrpSpPr/>
              <p:nvPr/>
            </p:nvGrpSpPr>
            <p:grpSpPr>
              <a:xfrm>
                <a:off x="381000" y="-1181100"/>
                <a:ext cx="1066800" cy="2420962"/>
                <a:chOff x="0" y="-57150"/>
                <a:chExt cx="1728131" cy="2473785"/>
              </a:xfrm>
            </p:grpSpPr>
            <p:sp>
              <p:nvSpPr>
                <p:cNvPr id="633" name="Google Shape;633;p48"/>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634" name="Google Shape;634;p4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635" name="Google Shape;635;p48"/>
              <p:cNvPicPr preferRelativeResize="0"/>
              <p:nvPr/>
            </p:nvPicPr>
            <p:blipFill rotWithShape="1">
              <a:blip r:embed="rId5">
                <a:alphaModFix/>
              </a:blip>
              <a:srcRect/>
              <a:stretch/>
            </p:blipFill>
            <p:spPr>
              <a:xfrm>
                <a:off x="146885" y="338814"/>
                <a:ext cx="1535030" cy="1535030"/>
              </a:xfrm>
              <a:prstGeom prst="rect">
                <a:avLst/>
              </a:prstGeom>
              <a:noFill/>
              <a:ln>
                <a:noFill/>
              </a:ln>
            </p:spPr>
          </p:pic>
        </p:grpSp>
      </p:grpSp>
      <p:grpSp>
        <p:nvGrpSpPr>
          <p:cNvPr id="636" name="Google Shape;636;p48"/>
          <p:cNvGrpSpPr/>
          <p:nvPr/>
        </p:nvGrpSpPr>
        <p:grpSpPr>
          <a:xfrm>
            <a:off x="1330775" y="4876211"/>
            <a:ext cx="6561492" cy="5410788"/>
            <a:chOff x="0" y="-57150"/>
            <a:chExt cx="1728130" cy="1425063"/>
          </a:xfrm>
        </p:grpSpPr>
        <p:sp>
          <p:nvSpPr>
            <p:cNvPr id="637" name="Google Shape;637;p48"/>
            <p:cNvSpPr/>
            <p:nvPr/>
          </p:nvSpPr>
          <p:spPr>
            <a:xfrm>
              <a:off x="0" y="0"/>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638" name="Google Shape;638;p4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639" name="Google Shape;639;p48"/>
          <p:cNvCxnSpPr/>
          <p:nvPr/>
        </p:nvCxnSpPr>
        <p:spPr>
          <a:xfrm rot="5400000">
            <a:off x="-570237" y="6632264"/>
            <a:ext cx="3621049" cy="0"/>
          </a:xfrm>
          <a:prstGeom prst="straightConnector1">
            <a:avLst/>
          </a:prstGeom>
          <a:noFill/>
          <a:ln w="180975" cap="flat" cmpd="sng">
            <a:solidFill>
              <a:srgbClr val="FFFFFF"/>
            </a:solidFill>
            <a:prstDash val="solid"/>
            <a:round/>
            <a:headEnd type="none" w="sm" len="sm"/>
            <a:tailEnd type="none" w="sm" len="sm"/>
          </a:ln>
        </p:spPr>
      </p:cxnSp>
      <p:cxnSp>
        <p:nvCxnSpPr>
          <p:cNvPr id="640" name="Google Shape;640;p48"/>
          <p:cNvCxnSpPr/>
          <p:nvPr/>
        </p:nvCxnSpPr>
        <p:spPr>
          <a:xfrm rot="5400000">
            <a:off x="6262717" y="6722751"/>
            <a:ext cx="3440074" cy="0"/>
          </a:xfrm>
          <a:prstGeom prst="straightConnector1">
            <a:avLst/>
          </a:prstGeom>
          <a:noFill/>
          <a:ln w="180975" cap="flat" cmpd="sng">
            <a:solidFill>
              <a:srgbClr val="FFFFFF"/>
            </a:solidFill>
            <a:prstDash val="solid"/>
            <a:round/>
            <a:headEnd type="none" w="sm" len="sm"/>
            <a:tailEnd type="none" w="sm" len="sm"/>
          </a:ln>
        </p:spPr>
      </p:cxnSp>
      <p:cxnSp>
        <p:nvCxnSpPr>
          <p:cNvPr id="641" name="Google Shape;641;p48"/>
          <p:cNvCxnSpPr/>
          <p:nvPr/>
        </p:nvCxnSpPr>
        <p:spPr>
          <a:xfrm rot="10800000">
            <a:off x="1240287" y="4912227"/>
            <a:ext cx="6832955" cy="0"/>
          </a:xfrm>
          <a:prstGeom prst="straightConnector1">
            <a:avLst/>
          </a:prstGeom>
          <a:noFill/>
          <a:ln w="180975" cap="flat" cmpd="sng">
            <a:solidFill>
              <a:srgbClr val="FFFFFF"/>
            </a:solidFill>
            <a:prstDash val="solid"/>
            <a:round/>
            <a:headEnd type="none" w="sm" len="sm"/>
            <a:tailEnd type="none" w="sm" len="sm"/>
          </a:ln>
        </p:spPr>
      </p:cxnSp>
      <p:sp>
        <p:nvSpPr>
          <p:cNvPr id="642" name="Google Shape;642;p48"/>
          <p:cNvSpPr txBox="1"/>
          <p:nvPr/>
        </p:nvSpPr>
        <p:spPr>
          <a:xfrm>
            <a:off x="1235447" y="5967831"/>
            <a:ext cx="6997294" cy="1910844"/>
          </a:xfrm>
          <a:prstGeom prst="rect">
            <a:avLst/>
          </a:prstGeom>
          <a:noFill/>
          <a:ln>
            <a:noFill/>
          </a:ln>
        </p:spPr>
        <p:txBody>
          <a:bodyPr spcFirstLastPara="1" wrap="square" lIns="0" tIns="0" rIns="0" bIns="0" anchor="t" anchorCtr="0">
            <a:spAutoFit/>
          </a:bodyPr>
          <a:lstStyle/>
          <a:p>
            <a:pPr marL="0" marR="0" lvl="0" indent="0" algn="ctr" rtl="0">
              <a:lnSpc>
                <a:spcPct val="161125"/>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Portrait of a Graduate Development</a:t>
            </a:r>
            <a:endParaRPr sz="1400" b="0" i="0" u="none" strike="noStrike" cap="none">
              <a:solidFill>
                <a:srgbClr val="000000"/>
              </a:solidFill>
              <a:latin typeface="Arial"/>
              <a:ea typeface="Arial"/>
              <a:cs typeface="Arial"/>
              <a:sym typeface="Arial"/>
            </a:endParaRPr>
          </a:p>
        </p:txBody>
      </p:sp>
      <p:grpSp>
        <p:nvGrpSpPr>
          <p:cNvPr id="643" name="Google Shape;643;p48"/>
          <p:cNvGrpSpPr/>
          <p:nvPr/>
        </p:nvGrpSpPr>
        <p:grpSpPr>
          <a:xfrm>
            <a:off x="8804904" y="6765072"/>
            <a:ext cx="2323152" cy="2561917"/>
            <a:chOff x="8804904" y="6765072"/>
            <a:chExt cx="2323152" cy="2561917"/>
          </a:xfrm>
        </p:grpSpPr>
        <p:pic>
          <p:nvPicPr>
            <p:cNvPr id="644" name="Google Shape;644;p48"/>
            <p:cNvPicPr preferRelativeResize="0"/>
            <p:nvPr/>
          </p:nvPicPr>
          <p:blipFill rotWithShape="1">
            <a:blip r:embed="rId6">
              <a:alphaModFix/>
            </a:blip>
            <a:srcRect/>
            <a:stretch/>
          </p:blipFill>
          <p:spPr>
            <a:xfrm>
              <a:off x="9628466" y="6765072"/>
              <a:ext cx="676028" cy="678573"/>
            </a:xfrm>
            <a:prstGeom prst="rect">
              <a:avLst/>
            </a:prstGeom>
            <a:noFill/>
            <a:ln>
              <a:noFill/>
            </a:ln>
          </p:spPr>
        </p:pic>
        <p:pic>
          <p:nvPicPr>
            <p:cNvPr id="645" name="Google Shape;645;p48"/>
            <p:cNvPicPr preferRelativeResize="0"/>
            <p:nvPr/>
          </p:nvPicPr>
          <p:blipFill rotWithShape="1">
            <a:blip r:embed="rId7">
              <a:alphaModFix/>
            </a:blip>
            <a:srcRect/>
            <a:stretch/>
          </p:blipFill>
          <p:spPr>
            <a:xfrm>
              <a:off x="9778678" y="6916333"/>
              <a:ext cx="499733" cy="376049"/>
            </a:xfrm>
            <a:prstGeom prst="rect">
              <a:avLst/>
            </a:prstGeom>
            <a:noFill/>
            <a:ln>
              <a:noFill/>
            </a:ln>
          </p:spPr>
        </p:pic>
        <p:sp>
          <p:nvSpPr>
            <p:cNvPr id="646" name="Google Shape;646;p48"/>
            <p:cNvSpPr txBox="1"/>
            <p:nvPr/>
          </p:nvSpPr>
          <p:spPr>
            <a:xfrm>
              <a:off x="8804904" y="8450723"/>
              <a:ext cx="2323152" cy="8762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847"/>
                <a:buFont typeface="Arial"/>
                <a:buNone/>
              </a:pPr>
              <a:r>
                <a:rPr lang="en-US" sz="2847" b="0" i="0" u="none" strike="noStrike" cap="none">
                  <a:solidFill>
                    <a:srgbClr val="000000"/>
                  </a:solidFill>
                  <a:latin typeface="Arial"/>
                  <a:ea typeface="Arial"/>
                  <a:cs typeface="Arial"/>
                  <a:sym typeface="Arial"/>
                </a:rPr>
                <a:t>Stakeholders involved</a:t>
              </a:r>
              <a:endParaRPr sz="1400" b="0" i="0" u="none" strike="noStrike" cap="none">
                <a:solidFill>
                  <a:srgbClr val="000000"/>
                </a:solidFill>
                <a:latin typeface="Arial"/>
                <a:ea typeface="Arial"/>
                <a:cs typeface="Arial"/>
                <a:sym typeface="Arial"/>
              </a:endParaRPr>
            </a:p>
          </p:txBody>
        </p:sp>
        <p:sp>
          <p:nvSpPr>
            <p:cNvPr id="647" name="Google Shape;647;p48"/>
            <p:cNvSpPr txBox="1"/>
            <p:nvPr/>
          </p:nvSpPr>
          <p:spPr>
            <a:xfrm>
              <a:off x="9059729" y="7594416"/>
              <a:ext cx="1746511" cy="782265"/>
            </a:xfrm>
            <a:prstGeom prst="rect">
              <a:avLst/>
            </a:prstGeom>
            <a:noFill/>
            <a:ln>
              <a:noFill/>
            </a:ln>
          </p:spPr>
          <p:txBody>
            <a:bodyPr spcFirstLastPara="1" wrap="square" lIns="0" tIns="0" rIns="0" bIns="0" anchor="t" anchorCtr="0">
              <a:spAutoFit/>
            </a:bodyPr>
            <a:lstStyle/>
            <a:p>
              <a:pPr marL="0" marR="0" lvl="0" indent="0" algn="l" rtl="0">
                <a:lnSpc>
                  <a:spcPct val="256857"/>
                </a:lnSpc>
                <a:spcBef>
                  <a:spcPts val="0"/>
                </a:spcBef>
                <a:spcAft>
                  <a:spcPts val="0"/>
                </a:spcAft>
                <a:buClr>
                  <a:srgbClr val="000000"/>
                </a:buClr>
                <a:buSzPts val="2800"/>
                <a:buFont typeface="Arial"/>
                <a:buNone/>
              </a:pPr>
              <a:r>
                <a:rPr lang="en-US" sz="2800" b="1" i="0" u="none" strike="noStrike" cap="none">
                  <a:solidFill>
                    <a:srgbClr val="000000"/>
                  </a:solidFill>
                  <a:latin typeface="Roboto"/>
                  <a:ea typeface="Roboto"/>
                  <a:cs typeface="Roboto"/>
                  <a:sym typeface="Roboto"/>
                </a:rPr>
                <a:t>6,000+</a:t>
              </a:r>
              <a:endParaRPr sz="1400" b="0" i="0" u="none" strike="noStrike" cap="none">
                <a:solidFill>
                  <a:srgbClr val="000000"/>
                </a:solidFill>
                <a:latin typeface="Arial"/>
                <a:ea typeface="Arial"/>
                <a:cs typeface="Arial"/>
                <a:sym typeface="Arial"/>
              </a:endParaRPr>
            </a:p>
          </p:txBody>
        </p:sp>
      </p:grpSp>
      <p:grpSp>
        <p:nvGrpSpPr>
          <p:cNvPr id="648" name="Google Shape;648;p48"/>
          <p:cNvGrpSpPr/>
          <p:nvPr/>
        </p:nvGrpSpPr>
        <p:grpSpPr>
          <a:xfrm>
            <a:off x="11658600" y="6765072"/>
            <a:ext cx="2492236" cy="2561917"/>
            <a:chOff x="11658600" y="6765072"/>
            <a:chExt cx="2492236" cy="2561917"/>
          </a:xfrm>
        </p:grpSpPr>
        <p:pic>
          <p:nvPicPr>
            <p:cNvPr id="649" name="Google Shape;649;p48"/>
            <p:cNvPicPr preferRelativeResize="0"/>
            <p:nvPr/>
          </p:nvPicPr>
          <p:blipFill rotWithShape="1">
            <a:blip r:embed="rId6">
              <a:alphaModFix/>
            </a:blip>
            <a:srcRect/>
            <a:stretch/>
          </p:blipFill>
          <p:spPr>
            <a:xfrm>
              <a:off x="12651246" y="6765072"/>
              <a:ext cx="676028" cy="678573"/>
            </a:xfrm>
            <a:prstGeom prst="rect">
              <a:avLst/>
            </a:prstGeom>
            <a:noFill/>
            <a:ln>
              <a:noFill/>
            </a:ln>
          </p:spPr>
        </p:pic>
        <p:pic>
          <p:nvPicPr>
            <p:cNvPr id="650" name="Google Shape;650;p48"/>
            <p:cNvPicPr preferRelativeResize="0"/>
            <p:nvPr/>
          </p:nvPicPr>
          <p:blipFill rotWithShape="1">
            <a:blip r:embed="rId7">
              <a:alphaModFix/>
            </a:blip>
            <a:srcRect/>
            <a:stretch/>
          </p:blipFill>
          <p:spPr>
            <a:xfrm>
              <a:off x="12801458" y="6916333"/>
              <a:ext cx="499733" cy="376049"/>
            </a:xfrm>
            <a:prstGeom prst="rect">
              <a:avLst/>
            </a:prstGeom>
            <a:noFill/>
            <a:ln>
              <a:noFill/>
            </a:ln>
          </p:spPr>
        </p:pic>
        <p:sp>
          <p:nvSpPr>
            <p:cNvPr id="651" name="Google Shape;651;p48"/>
            <p:cNvSpPr txBox="1"/>
            <p:nvPr/>
          </p:nvSpPr>
          <p:spPr>
            <a:xfrm>
              <a:off x="12535122" y="7594417"/>
              <a:ext cx="1277552" cy="782265"/>
            </a:xfrm>
            <a:prstGeom prst="rect">
              <a:avLst/>
            </a:prstGeom>
            <a:noFill/>
            <a:ln>
              <a:noFill/>
            </a:ln>
          </p:spPr>
          <p:txBody>
            <a:bodyPr spcFirstLastPara="1" wrap="square" lIns="0" tIns="0" rIns="0" bIns="0" anchor="t" anchorCtr="0">
              <a:spAutoFit/>
            </a:bodyPr>
            <a:lstStyle/>
            <a:p>
              <a:pPr marL="0" marR="0" lvl="0" indent="0" algn="l" rtl="0">
                <a:lnSpc>
                  <a:spcPct val="256857"/>
                </a:lnSpc>
                <a:spcBef>
                  <a:spcPts val="0"/>
                </a:spcBef>
                <a:spcAft>
                  <a:spcPts val="0"/>
                </a:spcAft>
                <a:buClr>
                  <a:srgbClr val="000000"/>
                </a:buClr>
                <a:buSzPts val="2800"/>
                <a:buFont typeface="Arial"/>
                <a:buNone/>
              </a:pPr>
              <a:r>
                <a:rPr lang="en-US" sz="2800" b="1" i="0" u="none" strike="noStrike" cap="none">
                  <a:solidFill>
                    <a:srgbClr val="000000"/>
                  </a:solidFill>
                  <a:latin typeface="Roboto"/>
                  <a:ea typeface="Roboto"/>
                  <a:cs typeface="Roboto"/>
                  <a:sym typeface="Roboto"/>
                </a:rPr>
                <a:t>30+</a:t>
              </a:r>
              <a:endParaRPr sz="1400" b="0" i="0" u="none" strike="noStrike" cap="none">
                <a:solidFill>
                  <a:srgbClr val="000000"/>
                </a:solidFill>
                <a:latin typeface="Arial"/>
                <a:ea typeface="Arial"/>
                <a:cs typeface="Arial"/>
                <a:sym typeface="Arial"/>
              </a:endParaRPr>
            </a:p>
          </p:txBody>
        </p:sp>
        <p:sp>
          <p:nvSpPr>
            <p:cNvPr id="652" name="Google Shape;652;p48"/>
            <p:cNvSpPr txBox="1"/>
            <p:nvPr/>
          </p:nvSpPr>
          <p:spPr>
            <a:xfrm>
              <a:off x="11658600" y="8450723"/>
              <a:ext cx="2492236" cy="8762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847"/>
                <a:buFont typeface="Arial"/>
                <a:buNone/>
              </a:pPr>
              <a:r>
                <a:rPr lang="en-US" sz="2847" b="0" i="0" u="none" strike="noStrike" cap="none">
                  <a:solidFill>
                    <a:srgbClr val="000000"/>
                  </a:solidFill>
                  <a:latin typeface="Arial"/>
                  <a:ea typeface="Arial"/>
                  <a:cs typeface="Arial"/>
                  <a:sym typeface="Arial"/>
                </a:rPr>
                <a:t>Opportunities for input</a:t>
              </a:r>
              <a:endParaRPr sz="1400" b="0" i="0" u="none" strike="noStrike" cap="none">
                <a:solidFill>
                  <a:srgbClr val="000000"/>
                </a:solidFill>
                <a:latin typeface="Arial"/>
                <a:ea typeface="Arial"/>
                <a:cs typeface="Arial"/>
                <a:sym typeface="Arial"/>
              </a:endParaRPr>
            </a:p>
          </p:txBody>
        </p:sp>
      </p:grpSp>
      <p:grpSp>
        <p:nvGrpSpPr>
          <p:cNvPr id="653" name="Google Shape;653;p48"/>
          <p:cNvGrpSpPr/>
          <p:nvPr/>
        </p:nvGrpSpPr>
        <p:grpSpPr>
          <a:xfrm>
            <a:off x="15050448" y="6741672"/>
            <a:ext cx="2323152" cy="2577382"/>
            <a:chOff x="15050448" y="6741672"/>
            <a:chExt cx="2323152" cy="2577382"/>
          </a:xfrm>
        </p:grpSpPr>
        <p:pic>
          <p:nvPicPr>
            <p:cNvPr id="654" name="Google Shape;654;p48"/>
            <p:cNvPicPr preferRelativeResize="0"/>
            <p:nvPr/>
          </p:nvPicPr>
          <p:blipFill rotWithShape="1">
            <a:blip r:embed="rId6">
              <a:alphaModFix/>
            </a:blip>
            <a:srcRect/>
            <a:stretch/>
          </p:blipFill>
          <p:spPr>
            <a:xfrm>
              <a:off x="15825569" y="6741672"/>
              <a:ext cx="676028" cy="678573"/>
            </a:xfrm>
            <a:prstGeom prst="rect">
              <a:avLst/>
            </a:prstGeom>
            <a:noFill/>
            <a:ln>
              <a:noFill/>
            </a:ln>
          </p:spPr>
        </p:pic>
        <p:pic>
          <p:nvPicPr>
            <p:cNvPr id="655" name="Google Shape;655;p48"/>
            <p:cNvPicPr preferRelativeResize="0"/>
            <p:nvPr/>
          </p:nvPicPr>
          <p:blipFill rotWithShape="1">
            <a:blip r:embed="rId7">
              <a:alphaModFix/>
            </a:blip>
            <a:srcRect/>
            <a:stretch/>
          </p:blipFill>
          <p:spPr>
            <a:xfrm>
              <a:off x="15975781" y="6892934"/>
              <a:ext cx="499733" cy="376049"/>
            </a:xfrm>
            <a:prstGeom prst="rect">
              <a:avLst/>
            </a:prstGeom>
            <a:noFill/>
            <a:ln>
              <a:noFill/>
            </a:ln>
          </p:spPr>
        </p:pic>
        <p:sp>
          <p:nvSpPr>
            <p:cNvPr id="656" name="Google Shape;656;p48"/>
            <p:cNvSpPr txBox="1"/>
            <p:nvPr/>
          </p:nvSpPr>
          <p:spPr>
            <a:xfrm>
              <a:off x="15358607" y="7531032"/>
              <a:ext cx="1693946" cy="782265"/>
            </a:xfrm>
            <a:prstGeom prst="rect">
              <a:avLst/>
            </a:prstGeom>
            <a:noFill/>
            <a:ln>
              <a:noFill/>
            </a:ln>
          </p:spPr>
          <p:txBody>
            <a:bodyPr spcFirstLastPara="1" wrap="square" lIns="0" tIns="0" rIns="0" bIns="0" anchor="t" anchorCtr="0">
              <a:spAutoFit/>
            </a:bodyPr>
            <a:lstStyle/>
            <a:p>
              <a:pPr marL="0" marR="0" lvl="0" indent="0" algn="l" rtl="0">
                <a:lnSpc>
                  <a:spcPct val="256857"/>
                </a:lnSpc>
                <a:spcBef>
                  <a:spcPts val="0"/>
                </a:spcBef>
                <a:spcAft>
                  <a:spcPts val="0"/>
                </a:spcAft>
                <a:buClr>
                  <a:srgbClr val="000000"/>
                </a:buClr>
                <a:buSzPts val="2800"/>
                <a:buFont typeface="Arial"/>
                <a:buNone/>
              </a:pPr>
              <a:r>
                <a:rPr lang="en-US" sz="2800" b="1" i="0" u="none" strike="noStrike" cap="none">
                  <a:solidFill>
                    <a:srgbClr val="000000"/>
                  </a:solidFill>
                  <a:latin typeface="Roboto"/>
                  <a:ea typeface="Roboto"/>
                  <a:cs typeface="Roboto"/>
                  <a:sym typeface="Roboto"/>
                </a:rPr>
                <a:t>7 months</a:t>
              </a:r>
              <a:endParaRPr sz="1400" b="0" i="0" u="none" strike="noStrike" cap="none">
                <a:solidFill>
                  <a:srgbClr val="000000"/>
                </a:solidFill>
                <a:latin typeface="Arial"/>
                <a:ea typeface="Arial"/>
                <a:cs typeface="Arial"/>
                <a:sym typeface="Arial"/>
              </a:endParaRPr>
            </a:p>
          </p:txBody>
        </p:sp>
        <p:sp>
          <p:nvSpPr>
            <p:cNvPr id="657" name="Google Shape;657;p48"/>
            <p:cNvSpPr txBox="1"/>
            <p:nvPr/>
          </p:nvSpPr>
          <p:spPr>
            <a:xfrm>
              <a:off x="15050448" y="8442788"/>
              <a:ext cx="2323152" cy="8762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847"/>
                <a:buFont typeface="Arial"/>
                <a:buNone/>
              </a:pPr>
              <a:r>
                <a:rPr lang="en-US" sz="2847" b="0" i="0" u="none" strike="noStrike" cap="none">
                  <a:solidFill>
                    <a:srgbClr val="000000"/>
                  </a:solidFill>
                  <a:latin typeface="Arial"/>
                  <a:ea typeface="Arial"/>
                  <a:cs typeface="Arial"/>
                  <a:sym typeface="Arial"/>
                </a:rPr>
                <a:t>In development</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1" name="Google Shape;501;p77"/>
          <p:cNvGrpSpPr/>
          <p:nvPr/>
        </p:nvGrpSpPr>
        <p:grpSpPr>
          <a:xfrm>
            <a:off x="-61" y="-1219716"/>
            <a:ext cx="18288118" cy="11393100"/>
            <a:chOff x="0" y="-1104897"/>
            <a:chExt cx="18288118" cy="8618078"/>
          </a:xfrm>
        </p:grpSpPr>
        <p:grpSp>
          <p:nvGrpSpPr>
            <p:cNvPr id="502" name="Google Shape;502;p77"/>
            <p:cNvGrpSpPr/>
            <p:nvPr/>
          </p:nvGrpSpPr>
          <p:grpSpPr>
            <a:xfrm>
              <a:off x="0" y="-248778"/>
              <a:ext cx="18288118" cy="7761906"/>
              <a:chOff x="0" y="-57150"/>
              <a:chExt cx="4816592" cy="2101618"/>
            </a:xfrm>
          </p:grpSpPr>
          <p:sp>
            <p:nvSpPr>
              <p:cNvPr id="503" name="Google Shape;503;p77"/>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504" name="Google Shape;504;p77"/>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505" name="Google Shape;505;p77"/>
            <p:cNvPicPr preferRelativeResize="0"/>
            <p:nvPr/>
          </p:nvPicPr>
          <p:blipFill rotWithShape="1">
            <a:blip r:embed="rId3">
              <a:alphaModFix amt="49000"/>
            </a:blip>
            <a:srcRect l="14544" t="18652" b="53100"/>
            <a:stretch/>
          </p:blipFill>
          <p:spPr>
            <a:xfrm>
              <a:off x="0" y="0"/>
              <a:ext cx="18287999" cy="7513181"/>
            </a:xfrm>
            <a:prstGeom prst="rect">
              <a:avLst/>
            </a:prstGeom>
            <a:noFill/>
            <a:ln>
              <a:noFill/>
            </a:ln>
          </p:spPr>
        </p:pic>
        <p:grpSp>
          <p:nvGrpSpPr>
            <p:cNvPr id="506" name="Google Shape;506;p77"/>
            <p:cNvGrpSpPr/>
            <p:nvPr/>
          </p:nvGrpSpPr>
          <p:grpSpPr>
            <a:xfrm>
              <a:off x="381000" y="-1104897"/>
              <a:ext cx="1066775" cy="2419477"/>
              <a:chOff x="0" y="-57150"/>
              <a:chExt cx="1728131" cy="2472386"/>
            </a:xfrm>
          </p:grpSpPr>
          <p:sp>
            <p:nvSpPr>
              <p:cNvPr id="507" name="Google Shape;507;p77"/>
              <p:cNvSpPr/>
              <p:nvPr/>
            </p:nvSpPr>
            <p:spPr>
              <a:xfrm>
                <a:off x="1" y="1048722"/>
                <a:ext cx="1728130" cy="1366514"/>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508" name="Google Shape;508;p77"/>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509" name="Google Shape;509;p77"/>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510" name="Google Shape;510;p77"/>
          <p:cNvPicPr preferRelativeResize="0"/>
          <p:nvPr/>
        </p:nvPicPr>
        <p:blipFill rotWithShape="1">
          <a:blip r:embed="rId5">
            <a:alphaModFix/>
          </a:blip>
          <a:srcRect/>
          <a:stretch/>
        </p:blipFill>
        <p:spPr>
          <a:xfrm>
            <a:off x="5270650" y="192600"/>
            <a:ext cx="7803232" cy="10094400"/>
          </a:xfrm>
          <a:prstGeom prst="rect">
            <a:avLst/>
          </a:prstGeom>
          <a:noFill/>
          <a:ln>
            <a:noFill/>
          </a:ln>
        </p:spPr>
      </p:pic>
      <p:pic>
        <p:nvPicPr>
          <p:cNvPr id="511" name="Google Shape;511;p77"/>
          <p:cNvPicPr preferRelativeResize="0"/>
          <p:nvPr/>
        </p:nvPicPr>
        <p:blipFill>
          <a:blip r:embed="rId6">
            <a:alphaModFix/>
          </a:blip>
          <a:stretch>
            <a:fillRect/>
          </a:stretch>
        </p:blipFill>
        <p:spPr>
          <a:xfrm>
            <a:off x="15584555" y="7304950"/>
            <a:ext cx="1954354" cy="2427248"/>
          </a:xfrm>
          <a:prstGeom prst="rect">
            <a:avLst/>
          </a:prstGeom>
          <a:noFill/>
          <a:ln>
            <a:noFill/>
          </a:ln>
        </p:spPr>
      </p:pic>
      <p:sp>
        <p:nvSpPr>
          <p:cNvPr id="512" name="Google Shape;512;p77"/>
          <p:cNvSpPr txBox="1"/>
          <p:nvPr/>
        </p:nvSpPr>
        <p:spPr>
          <a:xfrm>
            <a:off x="5270650" y="192600"/>
            <a:ext cx="13060800" cy="861714"/>
          </a:xfrm>
          <a:prstGeom prst="rect">
            <a:avLst/>
          </a:prstGeom>
          <a:noFill/>
          <a:ln>
            <a:noFill/>
          </a:ln>
        </p:spPr>
        <p:txBody>
          <a:bodyPr spcFirstLastPara="1" wrap="square" lIns="182850" tIns="182850" rIns="182850" bIns="182850" anchor="t" anchorCtr="0">
            <a:spAutoFit/>
          </a:bodyPr>
          <a:lstStyle/>
          <a:p>
            <a:pPr defTabSz="1828800"/>
            <a:endParaRPr sz="32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0"/>
          <p:cNvSpPr txBox="1">
            <a:spLocks noGrp="1"/>
          </p:cNvSpPr>
          <p:nvPr>
            <p:ph type="body" idx="2"/>
          </p:nvPr>
        </p:nvSpPr>
        <p:spPr>
          <a:xfrm>
            <a:off x="428625" y="1730087"/>
            <a:ext cx="17430750" cy="759055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80000"/>
              </a:lnSpc>
              <a:spcBef>
                <a:spcPts val="0"/>
              </a:spcBef>
              <a:spcAft>
                <a:spcPts val="0"/>
              </a:spcAft>
              <a:buSzPct val="93798"/>
              <a:buNone/>
            </a:pPr>
            <a:r>
              <a:rPr lang="en-US" b="1">
                <a:latin typeface="Arial"/>
                <a:ea typeface="Arial"/>
                <a:cs typeface="Arial"/>
                <a:sym typeface="Arial"/>
              </a:rPr>
              <a:t>22-23</a:t>
            </a:r>
            <a:endParaRPr/>
          </a:p>
          <a:p>
            <a:pPr marL="342900" lvl="0" indent="-342900" algn="l" rtl="0">
              <a:lnSpc>
                <a:spcPct val="80000"/>
              </a:lnSpc>
              <a:spcBef>
                <a:spcPts val="2700"/>
              </a:spcBef>
              <a:spcAft>
                <a:spcPts val="0"/>
              </a:spcAft>
              <a:buSzPct val="93798"/>
              <a:buChar char="•"/>
            </a:pPr>
            <a:r>
              <a:rPr lang="en-US">
                <a:latin typeface="Arial"/>
                <a:ea typeface="Arial"/>
                <a:cs typeface="Arial"/>
                <a:sym typeface="Arial"/>
              </a:rPr>
              <a:t>Strategic Plan</a:t>
            </a:r>
            <a:endParaRPr/>
          </a:p>
          <a:p>
            <a:pPr marL="342900" lvl="0" indent="-342900" algn="l" rtl="0">
              <a:lnSpc>
                <a:spcPct val="80000"/>
              </a:lnSpc>
              <a:spcBef>
                <a:spcPts val="2700"/>
              </a:spcBef>
              <a:spcAft>
                <a:spcPts val="0"/>
              </a:spcAft>
              <a:buSzPct val="93798"/>
              <a:buChar char="•"/>
            </a:pPr>
            <a:r>
              <a:rPr lang="en-US">
                <a:latin typeface="Arial"/>
                <a:ea typeface="Arial"/>
                <a:cs typeface="Arial"/>
                <a:sym typeface="Arial"/>
              </a:rPr>
              <a:t>Communication Plan</a:t>
            </a:r>
            <a:endParaRPr/>
          </a:p>
          <a:p>
            <a:pPr marL="342900" lvl="0" indent="-342900" algn="l" rtl="0">
              <a:lnSpc>
                <a:spcPct val="80000"/>
              </a:lnSpc>
              <a:spcBef>
                <a:spcPts val="2700"/>
              </a:spcBef>
              <a:spcAft>
                <a:spcPts val="0"/>
              </a:spcAft>
              <a:buSzPct val="93798"/>
              <a:buChar char="•"/>
            </a:pPr>
            <a:r>
              <a:rPr lang="en-US">
                <a:latin typeface="Arial"/>
                <a:ea typeface="Arial"/>
                <a:cs typeface="Arial"/>
                <a:sym typeface="Arial"/>
              </a:rPr>
              <a:t>POG Blueprints Developed</a:t>
            </a:r>
            <a:endParaRPr/>
          </a:p>
          <a:p>
            <a:pPr marL="342900" lvl="0" indent="-342900" algn="l" rtl="0">
              <a:lnSpc>
                <a:spcPct val="80000"/>
              </a:lnSpc>
              <a:spcBef>
                <a:spcPts val="2700"/>
              </a:spcBef>
              <a:spcAft>
                <a:spcPts val="0"/>
              </a:spcAft>
              <a:buSzPct val="93798"/>
              <a:buChar char="•"/>
            </a:pPr>
            <a:r>
              <a:rPr lang="en-US">
                <a:latin typeface="Arial"/>
                <a:ea typeface="Arial"/>
                <a:cs typeface="Arial"/>
                <a:sym typeface="Arial"/>
              </a:rPr>
              <a:t>POG School Celebrations</a:t>
            </a:r>
            <a:endParaRPr/>
          </a:p>
          <a:p>
            <a:pPr marL="342900" lvl="0" indent="-342900" algn="l" rtl="0">
              <a:lnSpc>
                <a:spcPct val="80000"/>
              </a:lnSpc>
              <a:spcBef>
                <a:spcPts val="2700"/>
              </a:spcBef>
              <a:spcAft>
                <a:spcPts val="0"/>
              </a:spcAft>
              <a:buSzPct val="93798"/>
              <a:buChar char="•"/>
            </a:pPr>
            <a:r>
              <a:rPr lang="en-US">
                <a:latin typeface="Arial"/>
                <a:ea typeface="Arial"/>
                <a:cs typeface="Arial"/>
                <a:sym typeface="Arial"/>
              </a:rPr>
              <a:t>Districtwide Digital Gallery</a:t>
            </a:r>
            <a:endParaRPr/>
          </a:p>
          <a:p>
            <a:pPr marL="342900" lvl="0" indent="-342900" algn="l" rtl="0">
              <a:lnSpc>
                <a:spcPct val="80000"/>
              </a:lnSpc>
              <a:spcBef>
                <a:spcPts val="2700"/>
              </a:spcBef>
              <a:spcAft>
                <a:spcPts val="0"/>
              </a:spcAft>
              <a:buSzPct val="93798"/>
              <a:buChar char="•"/>
            </a:pPr>
            <a:r>
              <a:rPr lang="en-US">
                <a:latin typeface="Arial"/>
                <a:ea typeface="Arial"/>
                <a:cs typeface="Arial"/>
                <a:sym typeface="Arial"/>
              </a:rPr>
              <a:t>Instructional Rounds</a:t>
            </a:r>
            <a:endParaRPr/>
          </a:p>
          <a:p>
            <a:pPr marL="342900" lvl="0" indent="-342900" algn="l" rtl="0">
              <a:lnSpc>
                <a:spcPct val="80000"/>
              </a:lnSpc>
              <a:spcBef>
                <a:spcPts val="2700"/>
              </a:spcBef>
              <a:spcAft>
                <a:spcPts val="0"/>
              </a:spcAft>
              <a:buSzPct val="93798"/>
              <a:buChar char="•"/>
            </a:pPr>
            <a:r>
              <a:rPr lang="en-US"/>
              <a:t>Board Showcases, Board Awards</a:t>
            </a:r>
            <a:endParaRPr/>
          </a:p>
          <a:p>
            <a:pPr marL="342900" lvl="0" indent="-342900" algn="l" rtl="0">
              <a:lnSpc>
                <a:spcPct val="80000"/>
              </a:lnSpc>
              <a:spcBef>
                <a:spcPts val="2700"/>
              </a:spcBef>
              <a:spcAft>
                <a:spcPts val="0"/>
              </a:spcAft>
              <a:buSzPct val="93798"/>
              <a:buChar char="•"/>
            </a:pPr>
            <a:r>
              <a:rPr lang="en-US"/>
              <a:t>Staff Awards</a:t>
            </a:r>
            <a:endParaRPr/>
          </a:p>
          <a:p>
            <a:pPr marL="0" lvl="0" indent="0" algn="l" rtl="0">
              <a:lnSpc>
                <a:spcPct val="80000"/>
              </a:lnSpc>
              <a:spcBef>
                <a:spcPts val="2700"/>
              </a:spcBef>
              <a:spcAft>
                <a:spcPts val="0"/>
              </a:spcAft>
              <a:buSzPct val="100000"/>
              <a:buNone/>
            </a:pPr>
            <a:endParaRPr>
              <a:latin typeface="Arial"/>
              <a:ea typeface="Arial"/>
              <a:cs typeface="Arial"/>
              <a:sym typeface="Arial"/>
            </a:endParaRPr>
          </a:p>
          <a:p>
            <a:pPr marL="0" lvl="0" indent="0" algn="l" rtl="0">
              <a:lnSpc>
                <a:spcPct val="80000"/>
              </a:lnSpc>
              <a:spcBef>
                <a:spcPts val="2700"/>
              </a:spcBef>
              <a:spcAft>
                <a:spcPts val="0"/>
              </a:spcAft>
              <a:buSzPct val="93798"/>
              <a:buNone/>
            </a:pPr>
            <a:r>
              <a:rPr lang="en-US" b="1">
                <a:latin typeface="Arial"/>
                <a:ea typeface="Arial"/>
                <a:cs typeface="Arial"/>
                <a:sym typeface="Arial"/>
              </a:rPr>
              <a:t>23-24 and beyond</a:t>
            </a:r>
            <a:endParaRPr/>
          </a:p>
          <a:p>
            <a:pPr marL="342900" lvl="0" indent="-342900" algn="l" rtl="0">
              <a:lnSpc>
                <a:spcPct val="80000"/>
              </a:lnSpc>
              <a:spcBef>
                <a:spcPts val="2700"/>
              </a:spcBef>
              <a:spcAft>
                <a:spcPts val="0"/>
              </a:spcAft>
              <a:buSzPct val="93798"/>
              <a:buChar char="•"/>
            </a:pPr>
            <a:r>
              <a:rPr lang="en-US">
                <a:latin typeface="Arial"/>
                <a:ea typeface="Arial"/>
                <a:cs typeface="Arial"/>
                <a:sym typeface="Arial"/>
              </a:rPr>
              <a:t>Embedded in Instruction/ Units</a:t>
            </a:r>
            <a:endParaRPr/>
          </a:p>
          <a:p>
            <a:pPr marL="342900" lvl="0" indent="-342900" algn="l" rtl="0">
              <a:lnSpc>
                <a:spcPct val="80000"/>
              </a:lnSpc>
              <a:spcBef>
                <a:spcPts val="2700"/>
              </a:spcBef>
              <a:spcAft>
                <a:spcPts val="0"/>
              </a:spcAft>
              <a:buSzPct val="93798"/>
              <a:buChar char="•"/>
            </a:pPr>
            <a:r>
              <a:rPr lang="en-US">
                <a:latin typeface="Arial"/>
                <a:ea typeface="Arial"/>
                <a:cs typeface="Arial"/>
                <a:sym typeface="Arial"/>
              </a:rPr>
              <a:t>E-Portfolios, Artifact Curation</a:t>
            </a:r>
            <a:endParaRPr/>
          </a:p>
          <a:p>
            <a:pPr marL="342900" lvl="0" indent="-342900" algn="l" rtl="0">
              <a:lnSpc>
                <a:spcPct val="80000"/>
              </a:lnSpc>
              <a:spcBef>
                <a:spcPts val="2700"/>
              </a:spcBef>
              <a:spcAft>
                <a:spcPts val="0"/>
              </a:spcAft>
              <a:buSzPct val="93798"/>
              <a:buChar char="•"/>
            </a:pPr>
            <a:r>
              <a:rPr lang="en-US">
                <a:latin typeface="Arial"/>
                <a:ea typeface="Arial"/>
                <a:cs typeface="Arial"/>
                <a:sym typeface="Arial"/>
              </a:rPr>
              <a:t>Capstones</a:t>
            </a:r>
            <a:endParaRPr/>
          </a:p>
          <a:p>
            <a:pPr marL="342900" lvl="0" indent="-157924" algn="l" rtl="0">
              <a:lnSpc>
                <a:spcPct val="80000"/>
              </a:lnSpc>
              <a:spcBef>
                <a:spcPts val="2700"/>
              </a:spcBef>
              <a:spcAft>
                <a:spcPts val="0"/>
              </a:spcAft>
              <a:buSzPct val="100000"/>
              <a:buNone/>
            </a:pPr>
            <a:endParaRPr/>
          </a:p>
          <a:p>
            <a:pPr marL="342900" lvl="0" indent="-157924" algn="l" rtl="0">
              <a:lnSpc>
                <a:spcPct val="80000"/>
              </a:lnSpc>
              <a:spcBef>
                <a:spcPts val="2700"/>
              </a:spcBef>
              <a:spcAft>
                <a:spcPts val="0"/>
              </a:spcAft>
              <a:buSzPct val="100000"/>
              <a:buNone/>
            </a:pPr>
            <a:endParaRPr/>
          </a:p>
          <a:p>
            <a:pPr marL="0" lvl="0" indent="0" algn="l" rtl="0">
              <a:lnSpc>
                <a:spcPct val="80000"/>
              </a:lnSpc>
              <a:spcBef>
                <a:spcPts val="2700"/>
              </a:spcBef>
              <a:spcAft>
                <a:spcPts val="0"/>
              </a:spcAft>
              <a:buSzPct val="100000"/>
              <a:buNone/>
            </a:pPr>
            <a:endParaRPr/>
          </a:p>
          <a:p>
            <a:pPr marL="342900" lvl="0" indent="-157924" algn="l" rtl="0">
              <a:lnSpc>
                <a:spcPct val="80000"/>
              </a:lnSpc>
              <a:spcBef>
                <a:spcPts val="2700"/>
              </a:spcBef>
              <a:spcAft>
                <a:spcPts val="0"/>
              </a:spcAft>
              <a:buSzPct val="100000"/>
              <a:buNone/>
            </a:pPr>
            <a:endParaRPr/>
          </a:p>
          <a:p>
            <a:pPr marL="342900" lvl="0" indent="-157924" algn="l" rtl="0">
              <a:lnSpc>
                <a:spcPct val="80000"/>
              </a:lnSpc>
              <a:spcBef>
                <a:spcPts val="2700"/>
              </a:spcBef>
              <a:spcAft>
                <a:spcPts val="0"/>
              </a:spcAft>
              <a:buClr>
                <a:schemeClr val="accent1"/>
              </a:buClr>
              <a:buSzPct val="100000"/>
              <a:buNone/>
            </a:pPr>
            <a:endParaRPr/>
          </a:p>
        </p:txBody>
      </p:sp>
      <p:sp>
        <p:nvSpPr>
          <p:cNvPr id="670" name="Google Shape;670;p50"/>
          <p:cNvSpPr txBox="1">
            <a:spLocks noGrp="1"/>
          </p:cNvSpPr>
          <p:nvPr>
            <p:ph type="title"/>
          </p:nvPr>
        </p:nvSpPr>
        <p:spPr>
          <a:xfrm>
            <a:off x="428625" y="489361"/>
            <a:ext cx="17430750" cy="1463264"/>
          </a:xfrm>
          <a:prstGeom prst="rect">
            <a:avLst/>
          </a:prstGeom>
          <a:noFill/>
          <a:ln>
            <a:noFill/>
          </a:ln>
        </p:spPr>
        <p:txBody>
          <a:bodyPr spcFirstLastPara="1" wrap="square" lIns="91425" tIns="45700" rIns="91425" bIns="45700" anchor="ctr" anchorCtr="0">
            <a:normAutofit/>
          </a:bodyPr>
          <a:lstStyle/>
          <a:p>
            <a:pPr marL="0" lvl="0" indent="0" algn="l" rtl="0">
              <a:lnSpc>
                <a:spcPct val="60000"/>
              </a:lnSpc>
              <a:spcBef>
                <a:spcPts val="0"/>
              </a:spcBef>
              <a:spcAft>
                <a:spcPts val="0"/>
              </a:spcAft>
              <a:buClr>
                <a:schemeClr val="accent1"/>
              </a:buClr>
              <a:buSzPts val="9000"/>
              <a:buFont typeface="Calibri"/>
              <a:buNone/>
            </a:pPr>
            <a:r>
              <a:rPr lang="en-US"/>
              <a:t>Next Steps</a:t>
            </a:r>
            <a:endParaRPr/>
          </a:p>
        </p:txBody>
      </p:sp>
      <p:pic>
        <p:nvPicPr>
          <p:cNvPr id="671" name="Google Shape;671;p50"/>
          <p:cNvPicPr preferRelativeResize="0"/>
          <p:nvPr/>
        </p:nvPicPr>
        <p:blipFill rotWithShape="1">
          <a:blip r:embed="rId3">
            <a:alphaModFix/>
          </a:blip>
          <a:srcRect/>
          <a:stretch/>
        </p:blipFill>
        <p:spPr>
          <a:xfrm>
            <a:off x="8534400" y="0"/>
            <a:ext cx="7952142" cy="10287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grpSp>
        <p:nvGrpSpPr>
          <p:cNvPr id="627" name="Google Shape;627;p82"/>
          <p:cNvGrpSpPr/>
          <p:nvPr/>
        </p:nvGrpSpPr>
        <p:grpSpPr>
          <a:xfrm>
            <a:off x="1" y="-1151370"/>
            <a:ext cx="18288118" cy="11391376"/>
            <a:chOff x="0" y="-1104897"/>
            <a:chExt cx="18288118" cy="8618078"/>
          </a:xfrm>
        </p:grpSpPr>
        <p:grpSp>
          <p:nvGrpSpPr>
            <p:cNvPr id="628" name="Google Shape;628;p82"/>
            <p:cNvGrpSpPr/>
            <p:nvPr/>
          </p:nvGrpSpPr>
          <p:grpSpPr>
            <a:xfrm>
              <a:off x="0" y="-248778"/>
              <a:ext cx="18288118" cy="7761906"/>
              <a:chOff x="0" y="-57150"/>
              <a:chExt cx="4816592" cy="2101618"/>
            </a:xfrm>
          </p:grpSpPr>
          <p:sp>
            <p:nvSpPr>
              <p:cNvPr id="629" name="Google Shape;629;p82"/>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630" name="Google Shape;630;p82"/>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631" name="Google Shape;631;p82"/>
            <p:cNvPicPr preferRelativeResize="0"/>
            <p:nvPr/>
          </p:nvPicPr>
          <p:blipFill rotWithShape="1">
            <a:blip r:embed="rId3">
              <a:alphaModFix amt="49000"/>
            </a:blip>
            <a:srcRect l="14544" t="18652" b="53100"/>
            <a:stretch/>
          </p:blipFill>
          <p:spPr>
            <a:xfrm>
              <a:off x="0" y="0"/>
              <a:ext cx="18287999" cy="7513181"/>
            </a:xfrm>
            <a:prstGeom prst="rect">
              <a:avLst/>
            </a:prstGeom>
            <a:noFill/>
            <a:ln>
              <a:noFill/>
            </a:ln>
          </p:spPr>
        </p:pic>
        <p:grpSp>
          <p:nvGrpSpPr>
            <p:cNvPr id="632" name="Google Shape;632;p82"/>
            <p:cNvGrpSpPr/>
            <p:nvPr/>
          </p:nvGrpSpPr>
          <p:grpSpPr>
            <a:xfrm>
              <a:off x="381000" y="-1104897"/>
              <a:ext cx="1066775" cy="2419477"/>
              <a:chOff x="0" y="-57150"/>
              <a:chExt cx="1728131" cy="2472386"/>
            </a:xfrm>
          </p:grpSpPr>
          <p:sp>
            <p:nvSpPr>
              <p:cNvPr id="633" name="Google Shape;633;p82"/>
              <p:cNvSpPr/>
              <p:nvPr/>
            </p:nvSpPr>
            <p:spPr>
              <a:xfrm>
                <a:off x="1" y="1048722"/>
                <a:ext cx="1728130" cy="1366514"/>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634" name="Google Shape;634;p82"/>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635" name="Google Shape;635;p82"/>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636" name="Google Shape;636;p82" descr="A brochure of a group of people&#10;&#10;Description automatically generated"/>
          <p:cNvPicPr preferRelativeResize="0"/>
          <p:nvPr/>
        </p:nvPicPr>
        <p:blipFill rotWithShape="1">
          <a:blip r:embed="rId5">
            <a:alphaModFix/>
          </a:blip>
          <a:srcRect/>
          <a:stretch/>
        </p:blipFill>
        <p:spPr>
          <a:xfrm>
            <a:off x="5727700" y="736600"/>
            <a:ext cx="6832600" cy="8813800"/>
          </a:xfrm>
          <a:prstGeom prst="rect">
            <a:avLst/>
          </a:prstGeom>
          <a:noFill/>
          <a:ln>
            <a:noFill/>
          </a:ln>
        </p:spPr>
      </p:pic>
      <p:pic>
        <p:nvPicPr>
          <p:cNvPr id="637" name="Google Shape;637;p82"/>
          <p:cNvPicPr preferRelativeResize="0"/>
          <p:nvPr/>
        </p:nvPicPr>
        <p:blipFill>
          <a:blip r:embed="rId6">
            <a:alphaModFix/>
          </a:blip>
          <a:stretch>
            <a:fillRect/>
          </a:stretch>
        </p:blipFill>
        <p:spPr>
          <a:xfrm>
            <a:off x="15280251" y="7176901"/>
            <a:ext cx="1831102" cy="23734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pSp>
        <p:nvGrpSpPr>
          <p:cNvPr id="643" name="Google Shape;643;p83"/>
          <p:cNvGrpSpPr/>
          <p:nvPr/>
        </p:nvGrpSpPr>
        <p:grpSpPr>
          <a:xfrm>
            <a:off x="1" y="-1151370"/>
            <a:ext cx="18288118" cy="11391376"/>
            <a:chOff x="0" y="-1104897"/>
            <a:chExt cx="18288118" cy="8618078"/>
          </a:xfrm>
        </p:grpSpPr>
        <p:grpSp>
          <p:nvGrpSpPr>
            <p:cNvPr id="644" name="Google Shape;644;p83"/>
            <p:cNvGrpSpPr/>
            <p:nvPr/>
          </p:nvGrpSpPr>
          <p:grpSpPr>
            <a:xfrm>
              <a:off x="0" y="-248778"/>
              <a:ext cx="18288118" cy="7761906"/>
              <a:chOff x="0" y="-57150"/>
              <a:chExt cx="4816592" cy="2101618"/>
            </a:xfrm>
          </p:grpSpPr>
          <p:sp>
            <p:nvSpPr>
              <p:cNvPr id="645" name="Google Shape;645;p83"/>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646" name="Google Shape;646;p83"/>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647" name="Google Shape;647;p83"/>
            <p:cNvPicPr preferRelativeResize="0"/>
            <p:nvPr/>
          </p:nvPicPr>
          <p:blipFill rotWithShape="1">
            <a:blip r:embed="rId3">
              <a:alphaModFix amt="49000"/>
            </a:blip>
            <a:srcRect l="14544" t="18652" b="53100"/>
            <a:stretch/>
          </p:blipFill>
          <p:spPr>
            <a:xfrm>
              <a:off x="0" y="0"/>
              <a:ext cx="18287999" cy="7513181"/>
            </a:xfrm>
            <a:prstGeom prst="rect">
              <a:avLst/>
            </a:prstGeom>
            <a:noFill/>
            <a:ln>
              <a:noFill/>
            </a:ln>
          </p:spPr>
        </p:pic>
        <p:grpSp>
          <p:nvGrpSpPr>
            <p:cNvPr id="648" name="Google Shape;648;p83"/>
            <p:cNvGrpSpPr/>
            <p:nvPr/>
          </p:nvGrpSpPr>
          <p:grpSpPr>
            <a:xfrm>
              <a:off x="381000" y="-1104897"/>
              <a:ext cx="1066775" cy="2419477"/>
              <a:chOff x="0" y="-57150"/>
              <a:chExt cx="1728131" cy="2472386"/>
            </a:xfrm>
          </p:grpSpPr>
          <p:sp>
            <p:nvSpPr>
              <p:cNvPr id="649" name="Google Shape;649;p83"/>
              <p:cNvSpPr/>
              <p:nvPr/>
            </p:nvSpPr>
            <p:spPr>
              <a:xfrm>
                <a:off x="1" y="1048722"/>
                <a:ext cx="1728130" cy="1366514"/>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650" name="Google Shape;650;p83"/>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651" name="Google Shape;651;p83"/>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652" name="Google Shape;652;p83" descr="A poster with a picture of a group of students&#10;&#10;Description automatically generated"/>
          <p:cNvPicPr preferRelativeResize="0"/>
          <p:nvPr/>
        </p:nvPicPr>
        <p:blipFill rotWithShape="1">
          <a:blip r:embed="rId5">
            <a:alphaModFix/>
          </a:blip>
          <a:srcRect/>
          <a:stretch/>
        </p:blipFill>
        <p:spPr>
          <a:xfrm>
            <a:off x="5715000" y="673100"/>
            <a:ext cx="6858000" cy="8940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84"/>
          <p:cNvGrpSpPr/>
          <p:nvPr/>
        </p:nvGrpSpPr>
        <p:grpSpPr>
          <a:xfrm>
            <a:off x="1" y="-1151369"/>
            <a:ext cx="18288118" cy="11391306"/>
            <a:chOff x="0" y="-1104897"/>
            <a:chExt cx="18288118" cy="8618025"/>
          </a:xfrm>
        </p:grpSpPr>
        <p:grpSp>
          <p:nvGrpSpPr>
            <p:cNvPr id="659" name="Google Shape;659;p84"/>
            <p:cNvGrpSpPr/>
            <p:nvPr/>
          </p:nvGrpSpPr>
          <p:grpSpPr>
            <a:xfrm>
              <a:off x="0" y="-248778"/>
              <a:ext cx="18288118" cy="7761906"/>
              <a:chOff x="0" y="-57150"/>
              <a:chExt cx="4816592" cy="2101618"/>
            </a:xfrm>
          </p:grpSpPr>
          <p:sp>
            <p:nvSpPr>
              <p:cNvPr id="660" name="Google Shape;660;p84"/>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661" name="Google Shape;661;p84"/>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662" name="Google Shape;662;p84"/>
            <p:cNvPicPr preferRelativeResize="0"/>
            <p:nvPr/>
          </p:nvPicPr>
          <p:blipFill rotWithShape="1">
            <a:blip r:embed="rId3">
              <a:alphaModFix amt="49000"/>
            </a:blip>
            <a:srcRect l="14544" t="18652" b="53100"/>
            <a:stretch/>
          </p:blipFill>
          <p:spPr>
            <a:xfrm>
              <a:off x="0" y="-99145"/>
              <a:ext cx="18287999" cy="7513181"/>
            </a:xfrm>
            <a:prstGeom prst="rect">
              <a:avLst/>
            </a:prstGeom>
            <a:noFill/>
            <a:ln>
              <a:noFill/>
            </a:ln>
          </p:spPr>
        </p:pic>
        <p:grpSp>
          <p:nvGrpSpPr>
            <p:cNvPr id="663" name="Google Shape;663;p84"/>
            <p:cNvGrpSpPr/>
            <p:nvPr/>
          </p:nvGrpSpPr>
          <p:grpSpPr>
            <a:xfrm>
              <a:off x="381000" y="-1104897"/>
              <a:ext cx="1066775" cy="2419477"/>
              <a:chOff x="0" y="-57150"/>
              <a:chExt cx="1728131" cy="2472386"/>
            </a:xfrm>
          </p:grpSpPr>
          <p:sp>
            <p:nvSpPr>
              <p:cNvPr id="664" name="Google Shape;664;p84"/>
              <p:cNvSpPr/>
              <p:nvPr/>
            </p:nvSpPr>
            <p:spPr>
              <a:xfrm>
                <a:off x="1" y="1048722"/>
                <a:ext cx="1728130" cy="1366514"/>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665" name="Google Shape;665;p84"/>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666" name="Google Shape;666;p84"/>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667" name="Google Shape;667;p84" descr="A poster of a helicopter&#10;&#10;Description automatically generated"/>
          <p:cNvPicPr preferRelativeResize="0"/>
          <p:nvPr/>
        </p:nvPicPr>
        <p:blipFill rotWithShape="1">
          <a:blip r:embed="rId5">
            <a:alphaModFix/>
          </a:blip>
          <a:srcRect/>
          <a:stretch/>
        </p:blipFill>
        <p:spPr>
          <a:xfrm>
            <a:off x="5702300" y="730250"/>
            <a:ext cx="6883400" cy="8826500"/>
          </a:xfrm>
          <a:prstGeom prst="rect">
            <a:avLst/>
          </a:prstGeom>
          <a:noFill/>
          <a:ln>
            <a:noFill/>
          </a:ln>
        </p:spPr>
      </p:pic>
      <p:pic>
        <p:nvPicPr>
          <p:cNvPr id="668" name="Google Shape;668;p84"/>
          <p:cNvPicPr preferRelativeResize="0"/>
          <p:nvPr/>
        </p:nvPicPr>
        <p:blipFill>
          <a:blip r:embed="rId6">
            <a:alphaModFix/>
          </a:blip>
          <a:stretch>
            <a:fillRect/>
          </a:stretch>
        </p:blipFill>
        <p:spPr>
          <a:xfrm>
            <a:off x="1918701" y="6800748"/>
            <a:ext cx="2068302" cy="2630952"/>
          </a:xfrm>
          <a:prstGeom prst="rect">
            <a:avLst/>
          </a:prstGeom>
          <a:noFill/>
          <a:ln>
            <a:noFill/>
          </a:ln>
        </p:spPr>
      </p:pic>
      <p:pic>
        <p:nvPicPr>
          <p:cNvPr id="669" name="Google Shape;669;p84"/>
          <p:cNvPicPr preferRelativeResize="0"/>
          <p:nvPr/>
        </p:nvPicPr>
        <p:blipFill>
          <a:blip r:embed="rId7">
            <a:alphaModFix/>
          </a:blip>
          <a:stretch>
            <a:fillRect/>
          </a:stretch>
        </p:blipFill>
        <p:spPr>
          <a:xfrm>
            <a:off x="15389851" y="6588972"/>
            <a:ext cx="2068298" cy="26808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67"/>
        <p:cNvGrpSpPr/>
        <p:nvPr/>
      </p:nvGrpSpPr>
      <p:grpSpPr>
        <a:xfrm>
          <a:off x="0" y="0"/>
          <a:ext cx="0" cy="0"/>
          <a:chOff x="0" y="0"/>
          <a:chExt cx="0" cy="0"/>
        </a:xfrm>
      </p:grpSpPr>
      <p:grpSp>
        <p:nvGrpSpPr>
          <p:cNvPr id="268" name="Google Shape;268;p3"/>
          <p:cNvGrpSpPr/>
          <p:nvPr/>
        </p:nvGrpSpPr>
        <p:grpSpPr>
          <a:xfrm>
            <a:off x="0" y="-69828"/>
            <a:ext cx="18288000" cy="10356828"/>
            <a:chOff x="0" y="-69828"/>
            <a:chExt cx="18288000" cy="10356828"/>
          </a:xfrm>
        </p:grpSpPr>
        <p:pic>
          <p:nvPicPr>
            <p:cNvPr id="269" name="Google Shape;269;p3"/>
            <p:cNvPicPr preferRelativeResize="0"/>
            <p:nvPr/>
          </p:nvPicPr>
          <p:blipFill rotWithShape="1">
            <a:blip r:embed="rId4">
              <a:alphaModFix/>
            </a:blip>
            <a:srcRect b="15094"/>
            <a:stretch/>
          </p:blipFill>
          <p:spPr>
            <a:xfrm>
              <a:off x="0" y="0"/>
              <a:ext cx="18288000" cy="10287000"/>
            </a:xfrm>
            <a:prstGeom prst="rect">
              <a:avLst/>
            </a:prstGeom>
            <a:blipFill rotWithShape="1">
              <a:blip r:embed="rId3">
                <a:alphaModFix/>
              </a:blip>
              <a:stretch>
                <a:fillRect/>
              </a:stretch>
            </a:blipFill>
            <a:ln>
              <a:noFill/>
            </a:ln>
          </p:spPr>
        </p:pic>
        <p:pic>
          <p:nvPicPr>
            <p:cNvPr id="270" name="Google Shape;270;p3"/>
            <p:cNvPicPr preferRelativeResize="0"/>
            <p:nvPr/>
          </p:nvPicPr>
          <p:blipFill rotWithShape="1">
            <a:blip r:embed="rId5">
              <a:alphaModFix/>
            </a:blip>
            <a:srcRect/>
            <a:stretch/>
          </p:blipFill>
          <p:spPr>
            <a:xfrm>
              <a:off x="146885" y="338814"/>
              <a:ext cx="1535030" cy="1535030"/>
            </a:xfrm>
            <a:prstGeom prst="rect">
              <a:avLst/>
            </a:prstGeom>
            <a:noFill/>
            <a:ln>
              <a:noFill/>
            </a:ln>
          </p:spPr>
        </p:pic>
        <p:pic>
          <p:nvPicPr>
            <p:cNvPr id="271" name="Google Shape;271;p3"/>
            <p:cNvPicPr preferRelativeResize="0"/>
            <p:nvPr/>
          </p:nvPicPr>
          <p:blipFill rotWithShape="1">
            <a:blip r:embed="rId6">
              <a:alphaModFix/>
            </a:blip>
            <a:srcRect t="-373"/>
            <a:stretch/>
          </p:blipFill>
          <p:spPr>
            <a:xfrm>
              <a:off x="10037075" y="-69828"/>
              <a:ext cx="8250925" cy="10356828"/>
            </a:xfrm>
            <a:prstGeom prst="rect">
              <a:avLst/>
            </a:prstGeom>
            <a:noFill/>
            <a:ln>
              <a:noFill/>
            </a:ln>
          </p:spPr>
        </p:pic>
      </p:grpSp>
      <p:sp>
        <p:nvSpPr>
          <p:cNvPr id="272" name="Google Shape;272;p3"/>
          <p:cNvSpPr txBox="1"/>
          <p:nvPr/>
        </p:nvSpPr>
        <p:spPr>
          <a:xfrm>
            <a:off x="1028700" y="3536697"/>
            <a:ext cx="8269979" cy="926920"/>
          </a:xfrm>
          <a:prstGeom prst="rect">
            <a:avLst/>
          </a:prstGeom>
          <a:noFill/>
          <a:ln>
            <a:noFill/>
          </a:ln>
        </p:spPr>
        <p:txBody>
          <a:bodyPr spcFirstLastPara="1" wrap="square" lIns="0" tIns="0" rIns="0" bIns="0" anchor="t" anchorCtr="0">
            <a:spAutoFit/>
          </a:bodyPr>
          <a:lstStyle/>
          <a:p>
            <a:pPr marL="685800" marR="0" lvl="0" indent="-381000" algn="l" rtl="0">
              <a:lnSpc>
                <a:spcPct val="71979"/>
              </a:lnSpc>
              <a:spcBef>
                <a:spcPts val="0"/>
              </a:spcBef>
              <a:spcAft>
                <a:spcPts val="0"/>
              </a:spcAft>
              <a:buClr>
                <a:schemeClr val="dk1"/>
              </a:buClr>
              <a:buSzPts val="4800"/>
              <a:buFont typeface="Arial"/>
              <a:buNone/>
            </a:pPr>
            <a:endParaRPr sz="4800" b="1" i="0" u="none" strike="noStrike" cap="none">
              <a:solidFill>
                <a:schemeClr val="lt2"/>
              </a:solidFill>
              <a:latin typeface="Arial"/>
              <a:ea typeface="Arial"/>
              <a:cs typeface="Arial"/>
              <a:sym typeface="Arial"/>
            </a:endParaRPr>
          </a:p>
          <a:p>
            <a:pPr marL="685800" marR="0" lvl="0" indent="-381000" algn="l" rtl="0">
              <a:lnSpc>
                <a:spcPct val="71979"/>
              </a:lnSpc>
              <a:spcBef>
                <a:spcPts val="0"/>
              </a:spcBef>
              <a:spcAft>
                <a:spcPts val="0"/>
              </a:spcAft>
              <a:buClr>
                <a:schemeClr val="dk1"/>
              </a:buClr>
              <a:buSzPts val="4800"/>
              <a:buFont typeface="Arial"/>
              <a:buNone/>
            </a:pPr>
            <a:endParaRPr sz="4800" b="1" i="0" u="none" strike="noStrike" cap="none">
              <a:solidFill>
                <a:schemeClr val="lt2"/>
              </a:solidFill>
              <a:latin typeface="Arial"/>
              <a:ea typeface="Arial"/>
              <a:cs typeface="Arial"/>
              <a:sym typeface="Arial"/>
            </a:endParaRPr>
          </a:p>
        </p:txBody>
      </p:sp>
      <p:sp>
        <p:nvSpPr>
          <p:cNvPr id="273" name="Google Shape;273;p3"/>
          <p:cNvSpPr txBox="1"/>
          <p:nvPr/>
        </p:nvSpPr>
        <p:spPr>
          <a:xfrm>
            <a:off x="1681915" y="2781300"/>
            <a:ext cx="8645464" cy="1446550"/>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lt2"/>
              </a:buClr>
              <a:buSzPts val="4400"/>
              <a:buFont typeface="Arial"/>
              <a:buChar char="•"/>
            </a:pPr>
            <a:r>
              <a:rPr lang="en-US" sz="4400" b="0" i="0" u="none" strike="noStrike" cap="none">
                <a:solidFill>
                  <a:schemeClr val="lt2"/>
                </a:solidFill>
                <a:latin typeface="Calibri"/>
                <a:ea typeface="Calibri"/>
                <a:cs typeface="Calibri"/>
                <a:sym typeface="Calibri"/>
              </a:rPr>
              <a:t>About Durango School District</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lt2"/>
              </a:buClr>
              <a:buSzPts val="4400"/>
              <a:buFont typeface="Arial"/>
              <a:buChar char="•"/>
            </a:pPr>
            <a:r>
              <a:rPr lang="en-US" sz="4400" b="0" i="0" u="none" strike="noStrike" cap="none">
                <a:solidFill>
                  <a:schemeClr val="lt2"/>
                </a:solidFill>
                <a:latin typeface="Calibri"/>
                <a:ea typeface="Calibri"/>
                <a:cs typeface="Calibri"/>
                <a:sym typeface="Calibri"/>
              </a:rPr>
              <a:t>Our Context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grpSp>
        <p:nvGrpSpPr>
          <p:cNvPr id="722" name="Google Shape;722;p93"/>
          <p:cNvGrpSpPr/>
          <p:nvPr/>
        </p:nvGrpSpPr>
        <p:grpSpPr>
          <a:xfrm>
            <a:off x="1" y="-1151484"/>
            <a:ext cx="18287999" cy="11392241"/>
            <a:chOff x="0" y="-1104900"/>
            <a:chExt cx="18287999" cy="8618081"/>
          </a:xfrm>
        </p:grpSpPr>
        <p:grpSp>
          <p:nvGrpSpPr>
            <p:cNvPr id="723" name="Google Shape;723;p93"/>
            <p:cNvGrpSpPr/>
            <p:nvPr/>
          </p:nvGrpSpPr>
          <p:grpSpPr>
            <a:xfrm>
              <a:off x="0" y="-248780"/>
              <a:ext cx="18287996" cy="7761961"/>
              <a:chOff x="0" y="-57150"/>
              <a:chExt cx="4816592" cy="2101618"/>
            </a:xfrm>
          </p:grpSpPr>
          <p:sp>
            <p:nvSpPr>
              <p:cNvPr id="724" name="Google Shape;724;p93"/>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25" name="Google Shape;725;p93"/>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26" name="Google Shape;726;p93"/>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27" name="Google Shape;727;p93"/>
            <p:cNvGrpSpPr/>
            <p:nvPr/>
          </p:nvGrpSpPr>
          <p:grpSpPr>
            <a:xfrm>
              <a:off x="381000" y="-1104900"/>
              <a:ext cx="1066800" cy="2420962"/>
              <a:chOff x="0" y="-57150"/>
              <a:chExt cx="1728131" cy="2473785"/>
            </a:xfrm>
          </p:grpSpPr>
          <p:sp>
            <p:nvSpPr>
              <p:cNvPr id="728" name="Google Shape;728;p93"/>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29" name="Google Shape;729;p93"/>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30" name="Google Shape;730;p93"/>
            <p:cNvPicPr preferRelativeResize="0"/>
            <p:nvPr/>
          </p:nvPicPr>
          <p:blipFill rotWithShape="1">
            <a:blip r:embed="rId4">
              <a:alphaModFix/>
            </a:blip>
            <a:srcRect/>
            <a:stretch/>
          </p:blipFill>
          <p:spPr>
            <a:xfrm>
              <a:off x="146873" y="415013"/>
              <a:ext cx="2029149" cy="1535025"/>
            </a:xfrm>
            <a:prstGeom prst="rect">
              <a:avLst/>
            </a:prstGeom>
            <a:noFill/>
            <a:ln>
              <a:noFill/>
            </a:ln>
          </p:spPr>
        </p:pic>
      </p:grpSp>
      <p:sp>
        <p:nvSpPr>
          <p:cNvPr id="731" name="Google Shape;731;p93"/>
          <p:cNvSpPr txBox="1"/>
          <p:nvPr/>
        </p:nvSpPr>
        <p:spPr>
          <a:xfrm>
            <a:off x="3358674" y="1010080"/>
            <a:ext cx="719882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2"/>
                </a:solidFill>
                <a:latin typeface="Arial"/>
                <a:ea typeface="Arial"/>
                <a:cs typeface="Arial"/>
                <a:sym typeface="Arial"/>
              </a:rPr>
              <a:t>Examples from Abre, Link?</a:t>
            </a:r>
            <a:endParaRPr sz="1400" b="0" i="0" u="none" strike="noStrike" cap="none">
              <a:solidFill>
                <a:srgbClr val="000000"/>
              </a:solidFill>
              <a:latin typeface="Arial"/>
              <a:ea typeface="Arial"/>
              <a:cs typeface="Arial"/>
              <a:sym typeface="Arial"/>
            </a:endParaRPr>
          </a:p>
        </p:txBody>
      </p:sp>
      <p:grpSp>
        <p:nvGrpSpPr>
          <p:cNvPr id="732" name="Google Shape;732;p93"/>
          <p:cNvGrpSpPr/>
          <p:nvPr/>
        </p:nvGrpSpPr>
        <p:grpSpPr>
          <a:xfrm>
            <a:off x="1" y="-1145327"/>
            <a:ext cx="18287999" cy="11392241"/>
            <a:chOff x="0" y="-1104900"/>
            <a:chExt cx="18287999" cy="8618081"/>
          </a:xfrm>
        </p:grpSpPr>
        <p:grpSp>
          <p:nvGrpSpPr>
            <p:cNvPr id="733" name="Google Shape;733;p93"/>
            <p:cNvGrpSpPr/>
            <p:nvPr/>
          </p:nvGrpSpPr>
          <p:grpSpPr>
            <a:xfrm>
              <a:off x="0" y="-248780"/>
              <a:ext cx="18287996" cy="7761961"/>
              <a:chOff x="0" y="-57150"/>
              <a:chExt cx="4816592" cy="2101618"/>
            </a:xfrm>
          </p:grpSpPr>
          <p:sp>
            <p:nvSpPr>
              <p:cNvPr id="734" name="Google Shape;734;p93"/>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35" name="Google Shape;735;p93"/>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36" name="Google Shape;736;p93"/>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37" name="Google Shape;737;p93"/>
            <p:cNvGrpSpPr/>
            <p:nvPr/>
          </p:nvGrpSpPr>
          <p:grpSpPr>
            <a:xfrm>
              <a:off x="381000" y="-1104900"/>
              <a:ext cx="1066800" cy="2420962"/>
              <a:chOff x="0" y="-57150"/>
              <a:chExt cx="1728131" cy="2473785"/>
            </a:xfrm>
          </p:grpSpPr>
          <p:sp>
            <p:nvSpPr>
              <p:cNvPr id="738" name="Google Shape;738;p93"/>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39" name="Google Shape;739;p93"/>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40" name="Google Shape;740;p93"/>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741" name="Google Shape;741;p93" descr="A brochure of women smiling&#10;&#10;Description automatically generated"/>
          <p:cNvPicPr preferRelativeResize="0"/>
          <p:nvPr/>
        </p:nvPicPr>
        <p:blipFill rotWithShape="1">
          <a:blip r:embed="rId5">
            <a:alphaModFix/>
          </a:blip>
          <a:srcRect/>
          <a:stretch/>
        </p:blipFill>
        <p:spPr>
          <a:xfrm>
            <a:off x="5734050" y="704850"/>
            <a:ext cx="6819900" cy="8877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grpSp>
        <p:nvGrpSpPr>
          <p:cNvPr id="747" name="Google Shape;747;p94"/>
          <p:cNvGrpSpPr/>
          <p:nvPr/>
        </p:nvGrpSpPr>
        <p:grpSpPr>
          <a:xfrm>
            <a:off x="0" y="-1443239"/>
            <a:ext cx="18287999" cy="11392241"/>
            <a:chOff x="0" y="-1104900"/>
            <a:chExt cx="18287999" cy="8618081"/>
          </a:xfrm>
        </p:grpSpPr>
        <p:grpSp>
          <p:nvGrpSpPr>
            <p:cNvPr id="748" name="Google Shape;748;p94"/>
            <p:cNvGrpSpPr/>
            <p:nvPr/>
          </p:nvGrpSpPr>
          <p:grpSpPr>
            <a:xfrm>
              <a:off x="0" y="-248780"/>
              <a:ext cx="18287996" cy="7761961"/>
              <a:chOff x="0" y="-57150"/>
              <a:chExt cx="4816592" cy="2101618"/>
            </a:xfrm>
          </p:grpSpPr>
          <p:sp>
            <p:nvSpPr>
              <p:cNvPr id="749" name="Google Shape;749;p94"/>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50" name="Google Shape;750;p94"/>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51" name="Google Shape;751;p94"/>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52" name="Google Shape;752;p94"/>
            <p:cNvGrpSpPr/>
            <p:nvPr/>
          </p:nvGrpSpPr>
          <p:grpSpPr>
            <a:xfrm>
              <a:off x="381000" y="-1104900"/>
              <a:ext cx="1066800" cy="2420962"/>
              <a:chOff x="0" y="-57150"/>
              <a:chExt cx="1728131" cy="2473785"/>
            </a:xfrm>
          </p:grpSpPr>
          <p:sp>
            <p:nvSpPr>
              <p:cNvPr id="753" name="Google Shape;753;p94"/>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54" name="Google Shape;754;p94"/>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55" name="Google Shape;755;p94"/>
            <p:cNvPicPr preferRelativeResize="0"/>
            <p:nvPr/>
          </p:nvPicPr>
          <p:blipFill rotWithShape="1">
            <a:blip r:embed="rId4">
              <a:alphaModFix/>
            </a:blip>
            <a:srcRect/>
            <a:stretch/>
          </p:blipFill>
          <p:spPr>
            <a:xfrm>
              <a:off x="146873" y="415013"/>
              <a:ext cx="2029149" cy="1535025"/>
            </a:xfrm>
            <a:prstGeom prst="rect">
              <a:avLst/>
            </a:prstGeom>
            <a:noFill/>
            <a:ln>
              <a:noFill/>
            </a:ln>
          </p:spPr>
        </p:pic>
      </p:grpSp>
      <p:sp>
        <p:nvSpPr>
          <p:cNvPr id="2" name="TextBox 1">
            <a:extLst>
              <a:ext uri="{FF2B5EF4-FFF2-40B4-BE49-F238E27FC236}">
                <a16:creationId xmlns:a16="http://schemas.microsoft.com/office/drawing/2014/main" id="{6D6699D3-36C6-031E-5EB8-CC2690F39C95}"/>
              </a:ext>
            </a:extLst>
          </p:cNvPr>
          <p:cNvSpPr txBox="1"/>
          <p:nvPr/>
        </p:nvSpPr>
        <p:spPr>
          <a:xfrm>
            <a:off x="2775857" y="783771"/>
            <a:ext cx="5012872" cy="769441"/>
          </a:xfrm>
          <a:prstGeom prst="rect">
            <a:avLst/>
          </a:prstGeom>
          <a:noFill/>
        </p:spPr>
        <p:txBody>
          <a:bodyPr wrap="square" rtlCol="0">
            <a:spAutoFit/>
          </a:bodyPr>
          <a:lstStyle/>
          <a:p>
            <a:r>
              <a:rPr lang="en-US" sz="4400" b="1" dirty="0">
                <a:solidFill>
                  <a:schemeClr val="tx2"/>
                </a:solidFill>
              </a:rPr>
              <a:t>Sustainability</a:t>
            </a:r>
          </a:p>
        </p:txBody>
      </p:sp>
      <p:sp>
        <p:nvSpPr>
          <p:cNvPr id="3" name="TextBox 2">
            <a:extLst>
              <a:ext uri="{FF2B5EF4-FFF2-40B4-BE49-F238E27FC236}">
                <a16:creationId xmlns:a16="http://schemas.microsoft.com/office/drawing/2014/main" id="{F87DE480-9160-187E-B2BC-E654514A92C2}"/>
              </a:ext>
            </a:extLst>
          </p:cNvPr>
          <p:cNvSpPr txBox="1"/>
          <p:nvPr/>
        </p:nvSpPr>
        <p:spPr>
          <a:xfrm>
            <a:off x="2775857" y="2041071"/>
            <a:ext cx="13911943" cy="4832092"/>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tx2"/>
                </a:solidFill>
              </a:rPr>
              <a:t>Sustainability Committee</a:t>
            </a:r>
          </a:p>
          <a:p>
            <a:pPr marL="571500" indent="-571500">
              <a:buFont typeface="Arial" panose="020B0604020202020204" pitchFamily="34" charset="0"/>
              <a:buChar char="•"/>
            </a:pPr>
            <a:r>
              <a:rPr lang="en-US" sz="4400" dirty="0">
                <a:solidFill>
                  <a:schemeClr val="tx2"/>
                </a:solidFill>
              </a:rPr>
              <a:t>Green Teams</a:t>
            </a:r>
          </a:p>
          <a:p>
            <a:pPr marL="571500" indent="-571500">
              <a:buFont typeface="Arial" panose="020B0604020202020204" pitchFamily="34" charset="0"/>
              <a:buChar char="•"/>
            </a:pPr>
            <a:r>
              <a:rPr lang="en-US" sz="4400" dirty="0">
                <a:solidFill>
                  <a:schemeClr val="tx2"/>
                </a:solidFill>
              </a:rPr>
              <a:t>Energy Audits, Benchmarking and Planning</a:t>
            </a:r>
          </a:p>
          <a:p>
            <a:pPr marL="571500" indent="-571500">
              <a:buFont typeface="Arial" panose="020B0604020202020204" pitchFamily="34" charset="0"/>
              <a:buChar char="•"/>
            </a:pPr>
            <a:r>
              <a:rPr lang="en-US" sz="4400" dirty="0">
                <a:solidFill>
                  <a:schemeClr val="tx2"/>
                </a:solidFill>
              </a:rPr>
              <a:t>Meeting CHPS (Colorado High Performance Standards) with construction projects</a:t>
            </a:r>
          </a:p>
          <a:p>
            <a:pPr marL="571500" indent="-571500">
              <a:buFont typeface="Arial" panose="020B0604020202020204" pitchFamily="34" charset="0"/>
              <a:buChar char="•"/>
            </a:pPr>
            <a:r>
              <a:rPr lang="en-US" sz="4400" dirty="0">
                <a:solidFill>
                  <a:schemeClr val="tx2"/>
                </a:solidFill>
              </a:rPr>
              <a:t>SOIL-Sustainability Outdoor Inspiration Lab</a:t>
            </a:r>
          </a:p>
          <a:p>
            <a:pPr marL="571500" indent="-571500">
              <a:buFont typeface="Arial" panose="020B0604020202020204" pitchFamily="34" charset="0"/>
              <a:buChar char="•"/>
            </a:pPr>
            <a:endParaRPr lang="en-US" sz="4400" dirty="0">
              <a:solidFill>
                <a:schemeClr val="tx2"/>
              </a:solidFill>
            </a:endParaRPr>
          </a:p>
        </p:txBody>
      </p:sp>
      <p:pic>
        <p:nvPicPr>
          <p:cNvPr id="5" name="Picture 4" descr="A child holding a piece of paper with a picture of the earth&#10;&#10;Description automatically generated">
            <a:extLst>
              <a:ext uri="{FF2B5EF4-FFF2-40B4-BE49-F238E27FC236}">
                <a16:creationId xmlns:a16="http://schemas.microsoft.com/office/drawing/2014/main" id="{20C600C9-9F34-A348-EF50-20EB8E28888A}"/>
              </a:ext>
            </a:extLst>
          </p:cNvPr>
          <p:cNvPicPr>
            <a:picLocks noChangeAspect="1"/>
          </p:cNvPicPr>
          <p:nvPr/>
        </p:nvPicPr>
        <p:blipFill>
          <a:blip r:embed="rId5"/>
          <a:stretch>
            <a:fillRect/>
          </a:stretch>
        </p:blipFill>
        <p:spPr>
          <a:xfrm>
            <a:off x="14338380" y="6843366"/>
            <a:ext cx="3704693" cy="3105636"/>
          </a:xfrm>
          <a:prstGeom prst="rect">
            <a:avLst/>
          </a:prstGeom>
        </p:spPr>
      </p:pic>
      <p:pic>
        <p:nvPicPr>
          <p:cNvPr id="7" name="Picture 6" descr="A poster for a zero waste team&#10;&#10;Description automatically generated">
            <a:extLst>
              <a:ext uri="{FF2B5EF4-FFF2-40B4-BE49-F238E27FC236}">
                <a16:creationId xmlns:a16="http://schemas.microsoft.com/office/drawing/2014/main" id="{75F9B7B8-EE0A-75A7-E07F-5976EE79BA3B}"/>
              </a:ext>
            </a:extLst>
          </p:cNvPr>
          <p:cNvPicPr>
            <a:picLocks noChangeAspect="1"/>
          </p:cNvPicPr>
          <p:nvPr/>
        </p:nvPicPr>
        <p:blipFill>
          <a:blip r:embed="rId6"/>
          <a:stretch>
            <a:fillRect/>
          </a:stretch>
        </p:blipFill>
        <p:spPr>
          <a:xfrm>
            <a:off x="9944100" y="7103905"/>
            <a:ext cx="4005942" cy="2881912"/>
          </a:xfrm>
          <a:prstGeom prst="rect">
            <a:avLst/>
          </a:prstGeom>
        </p:spPr>
      </p:pic>
      <p:pic>
        <p:nvPicPr>
          <p:cNvPr id="9" name="Picture 8" descr="A poster with a person watering plants and a globe&#10;&#10;Description automatically generated">
            <a:extLst>
              <a:ext uri="{FF2B5EF4-FFF2-40B4-BE49-F238E27FC236}">
                <a16:creationId xmlns:a16="http://schemas.microsoft.com/office/drawing/2014/main" id="{DD558B36-F523-66E3-3E2C-CE4B8E9AC497}"/>
              </a:ext>
            </a:extLst>
          </p:cNvPr>
          <p:cNvPicPr>
            <a:picLocks noChangeAspect="1"/>
          </p:cNvPicPr>
          <p:nvPr/>
        </p:nvPicPr>
        <p:blipFill>
          <a:blip r:embed="rId7"/>
          <a:stretch>
            <a:fillRect/>
          </a:stretch>
        </p:blipFill>
        <p:spPr>
          <a:xfrm>
            <a:off x="381001" y="6314212"/>
            <a:ext cx="2872570" cy="3731986"/>
          </a:xfrm>
          <a:prstGeom prst="rect">
            <a:avLst/>
          </a:prstGeom>
        </p:spPr>
      </p:pic>
      <p:pic>
        <p:nvPicPr>
          <p:cNvPr id="11" name="Picture 10" descr="A group of people standing near a body of water&#10;&#10;Description automatically generated">
            <a:extLst>
              <a:ext uri="{FF2B5EF4-FFF2-40B4-BE49-F238E27FC236}">
                <a16:creationId xmlns:a16="http://schemas.microsoft.com/office/drawing/2014/main" id="{B929F163-3C4C-095F-6A5F-27478C9C7778}"/>
              </a:ext>
            </a:extLst>
          </p:cNvPr>
          <p:cNvPicPr>
            <a:picLocks noChangeAspect="1"/>
          </p:cNvPicPr>
          <p:nvPr/>
        </p:nvPicPr>
        <p:blipFill>
          <a:blip r:embed="rId8"/>
          <a:stretch>
            <a:fillRect/>
          </a:stretch>
        </p:blipFill>
        <p:spPr>
          <a:xfrm>
            <a:off x="4295702" y="6671254"/>
            <a:ext cx="4701721" cy="3149350"/>
          </a:xfrm>
          <a:prstGeom prst="rect">
            <a:avLst/>
          </a:prstGeom>
        </p:spPr>
      </p:pic>
    </p:spTree>
    <p:extLst>
      <p:ext uri="{BB962C8B-B14F-4D97-AF65-F5344CB8AC3E}">
        <p14:creationId xmlns:p14="http://schemas.microsoft.com/office/powerpoint/2010/main" val="141369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grpSp>
        <p:nvGrpSpPr>
          <p:cNvPr id="747" name="Google Shape;747;p94"/>
          <p:cNvGrpSpPr/>
          <p:nvPr/>
        </p:nvGrpSpPr>
        <p:grpSpPr>
          <a:xfrm>
            <a:off x="1" y="-1395885"/>
            <a:ext cx="18287999" cy="11392241"/>
            <a:chOff x="0" y="-1104900"/>
            <a:chExt cx="18287999" cy="8618081"/>
          </a:xfrm>
        </p:grpSpPr>
        <p:grpSp>
          <p:nvGrpSpPr>
            <p:cNvPr id="748" name="Google Shape;748;p94"/>
            <p:cNvGrpSpPr/>
            <p:nvPr/>
          </p:nvGrpSpPr>
          <p:grpSpPr>
            <a:xfrm>
              <a:off x="0" y="-248780"/>
              <a:ext cx="18287996" cy="7761961"/>
              <a:chOff x="0" y="-57150"/>
              <a:chExt cx="4816592" cy="2101618"/>
            </a:xfrm>
          </p:grpSpPr>
          <p:sp>
            <p:nvSpPr>
              <p:cNvPr id="749" name="Google Shape;749;p94"/>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50" name="Google Shape;750;p94"/>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51" name="Google Shape;751;p94"/>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52" name="Google Shape;752;p94"/>
            <p:cNvGrpSpPr/>
            <p:nvPr/>
          </p:nvGrpSpPr>
          <p:grpSpPr>
            <a:xfrm>
              <a:off x="381000" y="-1104900"/>
              <a:ext cx="1066800" cy="2420962"/>
              <a:chOff x="0" y="-57150"/>
              <a:chExt cx="1728131" cy="2473785"/>
            </a:xfrm>
          </p:grpSpPr>
          <p:sp>
            <p:nvSpPr>
              <p:cNvPr id="753" name="Google Shape;753;p94"/>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54" name="Google Shape;754;p94"/>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55" name="Google Shape;755;p94"/>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756" name="Google Shape;756;p94" descr="A garden area with a bus and people&#10;&#10;Description automatically generated"/>
          <p:cNvPicPr preferRelativeResize="0"/>
          <p:nvPr/>
        </p:nvPicPr>
        <p:blipFill rotWithShape="1">
          <a:blip r:embed="rId5">
            <a:alphaModFix/>
          </a:blip>
          <a:srcRect/>
          <a:stretch/>
        </p:blipFill>
        <p:spPr>
          <a:xfrm>
            <a:off x="9144000" y="472858"/>
            <a:ext cx="8997126" cy="4808280"/>
          </a:xfrm>
          <a:prstGeom prst="rect">
            <a:avLst/>
          </a:prstGeom>
          <a:noFill/>
          <a:ln>
            <a:noFill/>
          </a:ln>
        </p:spPr>
      </p:pic>
      <p:pic>
        <p:nvPicPr>
          <p:cNvPr id="757" name="Google Shape;757;p94" descr="A map of a garden&#10;&#10;Description automatically generated"/>
          <p:cNvPicPr preferRelativeResize="0"/>
          <p:nvPr/>
        </p:nvPicPr>
        <p:blipFill rotWithShape="1">
          <a:blip r:embed="rId6">
            <a:alphaModFix/>
          </a:blip>
          <a:srcRect/>
          <a:stretch/>
        </p:blipFill>
        <p:spPr>
          <a:xfrm>
            <a:off x="685801" y="4689763"/>
            <a:ext cx="7772400" cy="5128726"/>
          </a:xfrm>
          <a:prstGeom prst="rect">
            <a:avLst/>
          </a:prstGeom>
          <a:noFill/>
          <a:ln>
            <a:noFill/>
          </a:ln>
        </p:spPr>
      </p:pic>
      <p:pic>
        <p:nvPicPr>
          <p:cNvPr id="758" name="Google Shape;758;p94" descr="A logo for a plant&#10;&#10;Description automatically generated">
            <a:hlinkClick r:id="rId7"/>
          </p:cNvPr>
          <p:cNvPicPr preferRelativeResize="0"/>
          <p:nvPr/>
        </p:nvPicPr>
        <p:blipFill rotWithShape="1">
          <a:blip r:embed="rId8">
            <a:alphaModFix/>
          </a:blip>
          <a:srcRect/>
          <a:stretch/>
        </p:blipFill>
        <p:spPr>
          <a:xfrm>
            <a:off x="12052995" y="6982691"/>
            <a:ext cx="3304538" cy="1528735"/>
          </a:xfrm>
          <a:prstGeom prst="rect">
            <a:avLst/>
          </a:prstGeom>
          <a:noFill/>
          <a:ln>
            <a:noFill/>
          </a:ln>
        </p:spPr>
      </p:pic>
      <p:sp>
        <p:nvSpPr>
          <p:cNvPr id="2" name="TextBox 1">
            <a:extLst>
              <a:ext uri="{FF2B5EF4-FFF2-40B4-BE49-F238E27FC236}">
                <a16:creationId xmlns:a16="http://schemas.microsoft.com/office/drawing/2014/main" id="{6D6699D3-36C6-031E-5EB8-CC2690F39C95}"/>
              </a:ext>
            </a:extLst>
          </p:cNvPr>
          <p:cNvSpPr txBox="1"/>
          <p:nvPr/>
        </p:nvSpPr>
        <p:spPr>
          <a:xfrm>
            <a:off x="2775857" y="783771"/>
            <a:ext cx="5012872" cy="707886"/>
          </a:xfrm>
          <a:prstGeom prst="rect">
            <a:avLst/>
          </a:prstGeom>
          <a:noFill/>
        </p:spPr>
        <p:txBody>
          <a:bodyPr wrap="square" rtlCol="0">
            <a:spAutoFit/>
          </a:bodyPr>
          <a:lstStyle/>
          <a:p>
            <a:r>
              <a:rPr lang="en-US" sz="4000" dirty="0">
                <a:solidFill>
                  <a:schemeClr val="tx2"/>
                </a:solidFill>
              </a:rPr>
              <a:t>Sustainability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35"/>
          <p:cNvPicPr preferRelativeResize="0"/>
          <p:nvPr/>
        </p:nvPicPr>
        <p:blipFill rotWithShape="1">
          <a:blip r:embed="rId3">
            <a:alphaModFix/>
          </a:blip>
          <a:srcRect/>
          <a:stretch/>
        </p:blipFill>
        <p:spPr>
          <a:xfrm>
            <a:off x="216131" y="365759"/>
            <a:ext cx="9741030" cy="6545231"/>
          </a:xfrm>
          <a:prstGeom prst="rect">
            <a:avLst/>
          </a:prstGeom>
          <a:noFill/>
          <a:ln>
            <a:noFill/>
          </a:ln>
        </p:spPr>
      </p:pic>
      <p:pic>
        <p:nvPicPr>
          <p:cNvPr id="765" name="Google Shape;765;p35" descr="A high school building with people outside&#10;&#10;Description automatically generated"/>
          <p:cNvPicPr preferRelativeResize="0"/>
          <p:nvPr/>
        </p:nvPicPr>
        <p:blipFill rotWithShape="1">
          <a:blip r:embed="rId4">
            <a:alphaModFix/>
          </a:blip>
          <a:srcRect/>
          <a:stretch/>
        </p:blipFill>
        <p:spPr>
          <a:xfrm>
            <a:off x="10299469" y="4904509"/>
            <a:ext cx="7772400" cy="4864241"/>
          </a:xfrm>
          <a:prstGeom prst="rect">
            <a:avLst/>
          </a:prstGeom>
          <a:noFill/>
          <a:ln>
            <a:noFill/>
          </a:ln>
        </p:spPr>
      </p:pic>
      <p:sp>
        <p:nvSpPr>
          <p:cNvPr id="2" name="TextBox 1">
            <a:extLst>
              <a:ext uri="{FF2B5EF4-FFF2-40B4-BE49-F238E27FC236}">
                <a16:creationId xmlns:a16="http://schemas.microsoft.com/office/drawing/2014/main" id="{574E90D9-F068-6B7A-2BE4-EA8380A34E5B}"/>
              </a:ext>
            </a:extLst>
          </p:cNvPr>
          <p:cNvSpPr txBox="1"/>
          <p:nvPr/>
        </p:nvSpPr>
        <p:spPr>
          <a:xfrm>
            <a:off x="11381013" y="751114"/>
            <a:ext cx="6531429" cy="830997"/>
          </a:xfrm>
          <a:prstGeom prst="rect">
            <a:avLst/>
          </a:prstGeom>
          <a:noFill/>
        </p:spPr>
        <p:txBody>
          <a:bodyPr wrap="square" rtlCol="0">
            <a:spAutoFit/>
          </a:bodyPr>
          <a:lstStyle/>
          <a:p>
            <a:r>
              <a:rPr lang="en-US" sz="4800" dirty="0">
                <a:solidFill>
                  <a:schemeClr val="tx2"/>
                </a:solidFill>
              </a:rPr>
              <a:t>Career Exploration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a lot of windows&#10;&#10;Description automatically generated">
            <a:extLst>
              <a:ext uri="{FF2B5EF4-FFF2-40B4-BE49-F238E27FC236}">
                <a16:creationId xmlns:a16="http://schemas.microsoft.com/office/drawing/2014/main" id="{4CE72E85-9751-5AAB-F452-633FD5A6F131}"/>
              </a:ext>
            </a:extLst>
          </p:cNvPr>
          <p:cNvPicPr>
            <a:picLocks noChangeAspect="1"/>
          </p:cNvPicPr>
          <p:nvPr/>
        </p:nvPicPr>
        <p:blipFill>
          <a:blip r:embed="rId3"/>
          <a:stretch>
            <a:fillRect/>
          </a:stretch>
        </p:blipFill>
        <p:spPr>
          <a:xfrm>
            <a:off x="602671" y="348096"/>
            <a:ext cx="6212990" cy="4659742"/>
          </a:xfrm>
          <a:prstGeom prst="rect">
            <a:avLst/>
          </a:prstGeom>
        </p:spPr>
      </p:pic>
      <p:pic>
        <p:nvPicPr>
          <p:cNvPr id="5" name="Picture 4" descr="A room with tables and chairs&#10;&#10;Description automatically generated">
            <a:extLst>
              <a:ext uri="{FF2B5EF4-FFF2-40B4-BE49-F238E27FC236}">
                <a16:creationId xmlns:a16="http://schemas.microsoft.com/office/drawing/2014/main" id="{28D038C7-B2B6-6F97-FAE5-432F2D6B2114}"/>
              </a:ext>
            </a:extLst>
          </p:cNvPr>
          <p:cNvPicPr>
            <a:picLocks noChangeAspect="1"/>
          </p:cNvPicPr>
          <p:nvPr/>
        </p:nvPicPr>
        <p:blipFill>
          <a:blip r:embed="rId4"/>
          <a:stretch>
            <a:fillRect/>
          </a:stretch>
        </p:blipFill>
        <p:spPr>
          <a:xfrm>
            <a:off x="10307781" y="308252"/>
            <a:ext cx="6687960" cy="4459455"/>
          </a:xfrm>
          <a:prstGeom prst="rect">
            <a:avLst/>
          </a:prstGeom>
        </p:spPr>
      </p:pic>
      <p:pic>
        <p:nvPicPr>
          <p:cNvPr id="7" name="Picture 6" descr="A room with a glass balcony and chairs&#10;&#10;Description automatically generated with medium confidence">
            <a:extLst>
              <a:ext uri="{FF2B5EF4-FFF2-40B4-BE49-F238E27FC236}">
                <a16:creationId xmlns:a16="http://schemas.microsoft.com/office/drawing/2014/main" id="{A8883C59-F568-B2BC-247B-450F29B4B8E4}"/>
              </a:ext>
            </a:extLst>
          </p:cNvPr>
          <p:cNvPicPr>
            <a:picLocks noChangeAspect="1"/>
          </p:cNvPicPr>
          <p:nvPr/>
        </p:nvPicPr>
        <p:blipFill>
          <a:blip r:embed="rId5"/>
          <a:stretch>
            <a:fillRect/>
          </a:stretch>
        </p:blipFill>
        <p:spPr>
          <a:xfrm>
            <a:off x="602671" y="5382491"/>
            <a:ext cx="6212990" cy="4144310"/>
          </a:xfrm>
          <a:prstGeom prst="rect">
            <a:avLst/>
          </a:prstGeom>
        </p:spPr>
      </p:pic>
      <p:pic>
        <p:nvPicPr>
          <p:cNvPr id="9" name="Picture 8" descr="A white counter in a building&#10;&#10;Description automatically generated">
            <a:extLst>
              <a:ext uri="{FF2B5EF4-FFF2-40B4-BE49-F238E27FC236}">
                <a16:creationId xmlns:a16="http://schemas.microsoft.com/office/drawing/2014/main" id="{B2D7ABE3-3A4F-170F-B63D-699396C621E1}"/>
              </a:ext>
            </a:extLst>
          </p:cNvPr>
          <p:cNvPicPr>
            <a:picLocks noChangeAspect="1"/>
          </p:cNvPicPr>
          <p:nvPr/>
        </p:nvPicPr>
        <p:blipFill>
          <a:blip r:embed="rId6"/>
          <a:stretch>
            <a:fillRect/>
          </a:stretch>
        </p:blipFill>
        <p:spPr>
          <a:xfrm>
            <a:off x="10477047" y="5382491"/>
            <a:ext cx="6687960" cy="4458232"/>
          </a:xfrm>
          <a:prstGeom prst="rect">
            <a:avLst/>
          </a:prstGeom>
        </p:spPr>
      </p:pic>
    </p:spTree>
    <p:extLst>
      <p:ext uri="{BB962C8B-B14F-4D97-AF65-F5344CB8AC3E}">
        <p14:creationId xmlns:p14="http://schemas.microsoft.com/office/powerpoint/2010/main" val="3057425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95"/>
          <p:cNvGrpSpPr/>
          <p:nvPr/>
        </p:nvGrpSpPr>
        <p:grpSpPr>
          <a:xfrm>
            <a:off x="1" y="-1151484"/>
            <a:ext cx="18287999" cy="11392241"/>
            <a:chOff x="0" y="-1104900"/>
            <a:chExt cx="18287999" cy="8618081"/>
          </a:xfrm>
        </p:grpSpPr>
        <p:grpSp>
          <p:nvGrpSpPr>
            <p:cNvPr id="772" name="Google Shape;772;p95"/>
            <p:cNvGrpSpPr/>
            <p:nvPr/>
          </p:nvGrpSpPr>
          <p:grpSpPr>
            <a:xfrm>
              <a:off x="0" y="-248780"/>
              <a:ext cx="18287996" cy="7761961"/>
              <a:chOff x="0" y="-57150"/>
              <a:chExt cx="4816592" cy="2101618"/>
            </a:xfrm>
          </p:grpSpPr>
          <p:sp>
            <p:nvSpPr>
              <p:cNvPr id="773" name="Google Shape;773;p95"/>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74" name="Google Shape;774;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5" name="Google Shape;775;p95"/>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76" name="Google Shape;776;p95"/>
            <p:cNvGrpSpPr/>
            <p:nvPr/>
          </p:nvGrpSpPr>
          <p:grpSpPr>
            <a:xfrm>
              <a:off x="381000" y="-1104900"/>
              <a:ext cx="1066800" cy="2420962"/>
              <a:chOff x="0" y="-57150"/>
              <a:chExt cx="1728131" cy="2473785"/>
            </a:xfrm>
          </p:grpSpPr>
          <p:sp>
            <p:nvSpPr>
              <p:cNvPr id="777" name="Google Shape;777;p95"/>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78" name="Google Shape;778;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9" name="Google Shape;779;p95"/>
            <p:cNvPicPr preferRelativeResize="0"/>
            <p:nvPr/>
          </p:nvPicPr>
          <p:blipFill rotWithShape="1">
            <a:blip r:embed="rId4">
              <a:alphaModFix/>
            </a:blip>
            <a:srcRect/>
            <a:stretch/>
          </p:blipFill>
          <p:spPr>
            <a:xfrm>
              <a:off x="146873" y="415013"/>
              <a:ext cx="2029149" cy="1535025"/>
            </a:xfrm>
            <a:prstGeom prst="rect">
              <a:avLst/>
            </a:prstGeom>
            <a:noFill/>
            <a:ln>
              <a:noFill/>
            </a:ln>
          </p:spPr>
        </p:pic>
      </p:grpSp>
      <p:grpSp>
        <p:nvGrpSpPr>
          <p:cNvPr id="780" name="Google Shape;780;p95"/>
          <p:cNvGrpSpPr/>
          <p:nvPr/>
        </p:nvGrpSpPr>
        <p:grpSpPr>
          <a:xfrm>
            <a:off x="1" y="-1105241"/>
            <a:ext cx="18287999" cy="11392241"/>
            <a:chOff x="0" y="-1104900"/>
            <a:chExt cx="18287999" cy="8618081"/>
          </a:xfrm>
        </p:grpSpPr>
        <p:grpSp>
          <p:nvGrpSpPr>
            <p:cNvPr id="781" name="Google Shape;781;p95"/>
            <p:cNvGrpSpPr/>
            <p:nvPr/>
          </p:nvGrpSpPr>
          <p:grpSpPr>
            <a:xfrm>
              <a:off x="0" y="-248780"/>
              <a:ext cx="18287996" cy="7761961"/>
              <a:chOff x="0" y="-57150"/>
              <a:chExt cx="4816592" cy="2101618"/>
            </a:xfrm>
          </p:grpSpPr>
          <p:sp>
            <p:nvSpPr>
              <p:cNvPr id="782" name="Google Shape;782;p95"/>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83" name="Google Shape;783;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84" name="Google Shape;784;p95"/>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85" name="Google Shape;785;p95"/>
            <p:cNvGrpSpPr/>
            <p:nvPr/>
          </p:nvGrpSpPr>
          <p:grpSpPr>
            <a:xfrm>
              <a:off x="381000" y="-1104900"/>
              <a:ext cx="1066800" cy="2420962"/>
              <a:chOff x="0" y="-57150"/>
              <a:chExt cx="1728131" cy="2473785"/>
            </a:xfrm>
          </p:grpSpPr>
          <p:sp>
            <p:nvSpPr>
              <p:cNvPr id="786" name="Google Shape;786;p95"/>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87" name="Google Shape;787;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88" name="Google Shape;788;p95"/>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789" name="Google Shape;789;p95" descr="A blue and white text with blue circles and icons&#10;&#10;Description automatically generated"/>
          <p:cNvPicPr preferRelativeResize="0"/>
          <p:nvPr/>
        </p:nvPicPr>
        <p:blipFill rotWithShape="1">
          <a:blip r:embed="rId5">
            <a:alphaModFix/>
          </a:blip>
          <a:srcRect/>
          <a:stretch/>
        </p:blipFill>
        <p:spPr>
          <a:xfrm>
            <a:off x="5422842" y="629665"/>
            <a:ext cx="6111586" cy="934825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82"/>
          <p:cNvPicPr preferRelativeResize="0"/>
          <p:nvPr/>
        </p:nvPicPr>
        <p:blipFill>
          <a:blip r:embed="rId3">
            <a:alphaModFix/>
          </a:blip>
          <a:stretch>
            <a:fillRect/>
          </a:stretch>
        </p:blipFill>
        <p:spPr>
          <a:xfrm>
            <a:off x="10925797" y="2473550"/>
            <a:ext cx="7231550" cy="7601148"/>
          </a:xfrm>
          <a:prstGeom prst="rect">
            <a:avLst/>
          </a:prstGeom>
          <a:noFill/>
          <a:ln>
            <a:noFill/>
          </a:ln>
        </p:spPr>
      </p:pic>
      <p:pic>
        <p:nvPicPr>
          <p:cNvPr id="659" name="Google Shape;659;p82"/>
          <p:cNvPicPr preferRelativeResize="0"/>
          <p:nvPr/>
        </p:nvPicPr>
        <p:blipFill>
          <a:blip r:embed="rId4">
            <a:alphaModFix/>
          </a:blip>
          <a:stretch>
            <a:fillRect/>
          </a:stretch>
        </p:blipFill>
        <p:spPr>
          <a:xfrm>
            <a:off x="304800" y="304800"/>
            <a:ext cx="10085040" cy="779489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83"/>
          <p:cNvPicPr preferRelativeResize="0"/>
          <p:nvPr/>
        </p:nvPicPr>
        <p:blipFill>
          <a:blip r:embed="rId3">
            <a:alphaModFix/>
          </a:blip>
          <a:stretch>
            <a:fillRect/>
          </a:stretch>
        </p:blipFill>
        <p:spPr>
          <a:xfrm>
            <a:off x="11655199" y="4993200"/>
            <a:ext cx="5445150" cy="5150800"/>
          </a:xfrm>
          <a:prstGeom prst="rect">
            <a:avLst/>
          </a:prstGeom>
          <a:noFill/>
          <a:ln>
            <a:noFill/>
          </a:ln>
        </p:spPr>
      </p:pic>
      <p:pic>
        <p:nvPicPr>
          <p:cNvPr id="665" name="Google Shape;665;p83"/>
          <p:cNvPicPr preferRelativeResize="0"/>
          <p:nvPr/>
        </p:nvPicPr>
        <p:blipFill>
          <a:blip r:embed="rId4">
            <a:alphaModFix/>
          </a:blip>
          <a:stretch>
            <a:fillRect/>
          </a:stretch>
        </p:blipFill>
        <p:spPr>
          <a:xfrm>
            <a:off x="509309" y="6029154"/>
            <a:ext cx="8067042" cy="3769600"/>
          </a:xfrm>
          <a:prstGeom prst="rect">
            <a:avLst/>
          </a:prstGeom>
          <a:noFill/>
          <a:ln>
            <a:noFill/>
          </a:ln>
        </p:spPr>
      </p:pic>
      <p:pic>
        <p:nvPicPr>
          <p:cNvPr id="666" name="Google Shape;666;p83"/>
          <p:cNvPicPr preferRelativeResize="0"/>
          <p:nvPr/>
        </p:nvPicPr>
        <p:blipFill>
          <a:blip r:embed="rId5">
            <a:alphaModFix/>
          </a:blip>
          <a:stretch>
            <a:fillRect/>
          </a:stretch>
        </p:blipFill>
        <p:spPr>
          <a:xfrm>
            <a:off x="304800" y="304801"/>
            <a:ext cx="9552628" cy="5373354"/>
          </a:xfrm>
          <a:prstGeom prst="rect">
            <a:avLst/>
          </a:prstGeom>
          <a:noFill/>
          <a:ln>
            <a:noFill/>
          </a:ln>
        </p:spPr>
      </p:pic>
      <p:pic>
        <p:nvPicPr>
          <p:cNvPr id="667" name="Google Shape;667;p83"/>
          <p:cNvPicPr preferRelativeResize="0"/>
          <p:nvPr/>
        </p:nvPicPr>
        <p:blipFill>
          <a:blip r:embed="rId6">
            <a:alphaModFix/>
          </a:blip>
          <a:stretch>
            <a:fillRect/>
          </a:stretch>
        </p:blipFill>
        <p:spPr>
          <a:xfrm>
            <a:off x="10162229" y="304801"/>
            <a:ext cx="6724166" cy="43836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262" y="0"/>
            <a:ext cx="4872038" cy="5100639"/>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93275D-7E0F-0F03-002A-02B53067A296}"/>
              </a:ext>
            </a:extLst>
          </p:cNvPr>
          <p:cNvSpPr txBox="1"/>
          <p:nvPr/>
        </p:nvSpPr>
        <p:spPr>
          <a:xfrm>
            <a:off x="1257300" y="256743"/>
            <a:ext cx="4260273" cy="3556722"/>
          </a:xfrm>
          <a:prstGeom prst="ellipse">
            <a:avLst/>
          </a:prstGeom>
        </p:spPr>
        <p:txBody>
          <a:bodyPr vert="horz" lIns="91440" tIns="45720" rIns="91440" bIns="45720" rtlCol="0" anchor="ctr">
            <a:normAutofit/>
          </a:bodyPr>
          <a:lstStyle/>
          <a:p>
            <a:pPr>
              <a:lnSpc>
                <a:spcPct val="90000"/>
              </a:lnSpc>
              <a:spcBef>
                <a:spcPct val="0"/>
              </a:spcBef>
              <a:spcAft>
                <a:spcPts val="600"/>
              </a:spcAft>
            </a:pPr>
            <a:r>
              <a:rPr lang="en-US" sz="3400" kern="1200">
                <a:solidFill>
                  <a:srgbClr val="FFFFFF"/>
                </a:solidFill>
                <a:latin typeface="+mj-lt"/>
                <a:ea typeface="+mj-ea"/>
                <a:cs typeface="+mj-cs"/>
              </a:rPr>
              <a:t>DEIB-Diversity, Equity, Inclusion, Belonging</a:t>
            </a:r>
          </a:p>
        </p:txBody>
      </p:sp>
      <p:pic>
        <p:nvPicPr>
          <p:cNvPr id="4" name="Picture 3" descr="A paper with text on it&#10;&#10;Description automatically generated">
            <a:extLst>
              <a:ext uri="{FF2B5EF4-FFF2-40B4-BE49-F238E27FC236}">
                <a16:creationId xmlns:a16="http://schemas.microsoft.com/office/drawing/2014/main" id="{7289BCFD-1314-3BA2-1250-C13D670197C8}"/>
              </a:ext>
            </a:extLst>
          </p:cNvPr>
          <p:cNvPicPr>
            <a:picLocks noChangeAspect="1"/>
          </p:cNvPicPr>
          <p:nvPr/>
        </p:nvPicPr>
        <p:blipFill>
          <a:blip r:embed="rId3"/>
          <a:stretch>
            <a:fillRect/>
          </a:stretch>
        </p:blipFill>
        <p:spPr>
          <a:xfrm>
            <a:off x="7274603" y="960120"/>
            <a:ext cx="9095897" cy="8368224"/>
          </a:xfrm>
          <a:prstGeom prst="rect">
            <a:avLst/>
          </a:prstGeom>
        </p:spPr>
      </p:pic>
    </p:spTree>
    <p:extLst>
      <p:ext uri="{BB962C8B-B14F-4D97-AF65-F5344CB8AC3E}">
        <p14:creationId xmlns:p14="http://schemas.microsoft.com/office/powerpoint/2010/main" val="440098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3"/>
          <p:cNvPicPr preferRelativeResize="0"/>
          <p:nvPr/>
        </p:nvPicPr>
        <p:blipFill>
          <a:blip r:embed="rId3">
            <a:alphaModFix/>
          </a:blip>
          <a:stretch>
            <a:fillRect/>
          </a:stretch>
        </p:blipFill>
        <p:spPr>
          <a:xfrm>
            <a:off x="1" y="-171219"/>
            <a:ext cx="18074750" cy="10153422"/>
          </a:xfrm>
          <a:prstGeom prst="rect">
            <a:avLst/>
          </a:prstGeom>
          <a:noFill/>
          <a:ln>
            <a:noFill/>
          </a:ln>
        </p:spPr>
      </p:pic>
      <p:sp>
        <p:nvSpPr>
          <p:cNvPr id="156" name="Google Shape;156;p23"/>
          <p:cNvSpPr txBox="1"/>
          <p:nvPr/>
        </p:nvSpPr>
        <p:spPr>
          <a:xfrm>
            <a:off x="13801750" y="68600"/>
            <a:ext cx="1525800" cy="343200"/>
          </a:xfrm>
          <a:prstGeom prst="rect">
            <a:avLst/>
          </a:prstGeom>
          <a:solidFill>
            <a:schemeClr val="lt1"/>
          </a:solidFill>
          <a:ln>
            <a:noFill/>
          </a:ln>
        </p:spPr>
        <p:txBody>
          <a:bodyPr spcFirstLastPara="1" wrap="square" lIns="182850" tIns="182850" rIns="182850" bIns="182850" anchor="t" anchorCtr="0">
            <a:noAutofit/>
          </a:bodyPr>
          <a:lstStyle/>
          <a:p>
            <a:pPr defTabSz="1828800"/>
            <a:endParaRPr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1" descr="Durango.com - Home | Facebook"/>
          <p:cNvPicPr preferRelativeResize="0"/>
          <p:nvPr/>
        </p:nvPicPr>
        <p:blipFill rotWithShape="1">
          <a:blip r:embed="rId3">
            <a:alphaModFix/>
          </a:blip>
          <a:srcRect/>
          <a:stretch/>
        </p:blipFill>
        <p:spPr>
          <a:xfrm>
            <a:off x="666427" y="6497051"/>
            <a:ext cx="8899035" cy="3373810"/>
          </a:xfrm>
          <a:prstGeom prst="rect">
            <a:avLst/>
          </a:prstGeom>
          <a:noFill/>
          <a:ln>
            <a:noFill/>
          </a:ln>
        </p:spPr>
      </p:pic>
      <p:pic>
        <p:nvPicPr>
          <p:cNvPr id="253" name="Google Shape;253;p41" descr="15 Best Things to do in Durango, Colorado [With Suggested Tours]"/>
          <p:cNvPicPr preferRelativeResize="0"/>
          <p:nvPr/>
        </p:nvPicPr>
        <p:blipFill rotWithShape="1">
          <a:blip r:embed="rId4">
            <a:alphaModFix/>
          </a:blip>
          <a:srcRect/>
          <a:stretch/>
        </p:blipFill>
        <p:spPr>
          <a:xfrm>
            <a:off x="13518693" y="7203689"/>
            <a:ext cx="4592611" cy="3083311"/>
          </a:xfrm>
          <a:prstGeom prst="rect">
            <a:avLst/>
          </a:prstGeom>
          <a:noFill/>
          <a:ln>
            <a:noFill/>
          </a:ln>
        </p:spPr>
      </p:pic>
      <p:pic>
        <p:nvPicPr>
          <p:cNvPr id="254" name="Google Shape;254;p41" descr="Regional Southwest Map | Official Tourism Site of Durango, Colorado"/>
          <p:cNvPicPr preferRelativeResize="0"/>
          <p:nvPr/>
        </p:nvPicPr>
        <p:blipFill rotWithShape="1">
          <a:blip r:embed="rId5">
            <a:alphaModFix/>
          </a:blip>
          <a:srcRect/>
          <a:stretch/>
        </p:blipFill>
        <p:spPr>
          <a:xfrm>
            <a:off x="425449" y="283918"/>
            <a:ext cx="6652110" cy="4273981"/>
          </a:xfrm>
          <a:prstGeom prst="rect">
            <a:avLst/>
          </a:prstGeom>
          <a:noFill/>
          <a:ln>
            <a:noFill/>
          </a:ln>
        </p:spPr>
      </p:pic>
      <p:pic>
        <p:nvPicPr>
          <p:cNvPr id="255" name="Google Shape;255;p41" descr="Purgatory Resort | Colorado.com"/>
          <p:cNvPicPr preferRelativeResize="0"/>
          <p:nvPr/>
        </p:nvPicPr>
        <p:blipFill rotWithShape="1">
          <a:blip r:embed="rId6">
            <a:alphaModFix/>
          </a:blip>
          <a:srcRect/>
          <a:stretch/>
        </p:blipFill>
        <p:spPr>
          <a:xfrm>
            <a:off x="12711668" y="590735"/>
            <a:ext cx="4816886" cy="3211257"/>
          </a:xfrm>
          <a:prstGeom prst="rect">
            <a:avLst/>
          </a:prstGeom>
          <a:noFill/>
          <a:ln>
            <a:noFill/>
          </a:ln>
        </p:spPr>
      </p:pic>
      <p:pic>
        <p:nvPicPr>
          <p:cNvPr id="256" name="Google Shape;256;p41" descr="Colorado Fly Fishing Shops – The Wicked Fly"/>
          <p:cNvPicPr preferRelativeResize="0"/>
          <p:nvPr/>
        </p:nvPicPr>
        <p:blipFill rotWithShape="1">
          <a:blip r:embed="rId7">
            <a:alphaModFix/>
          </a:blip>
          <a:srcRect/>
          <a:stretch/>
        </p:blipFill>
        <p:spPr>
          <a:xfrm>
            <a:off x="7251127" y="590735"/>
            <a:ext cx="4816886" cy="3199215"/>
          </a:xfrm>
          <a:prstGeom prst="rect">
            <a:avLst/>
          </a:prstGeom>
          <a:noFill/>
          <a:ln>
            <a:noFill/>
          </a:ln>
        </p:spPr>
      </p:pic>
      <p:pic>
        <p:nvPicPr>
          <p:cNvPr id="257" name="Google Shape;257;p41" descr="Where to Ride: Get your Rocky Mountain biking high in Purgatory &amp; Durango,  Colorado - Bikerumor"/>
          <p:cNvPicPr preferRelativeResize="0"/>
          <p:nvPr/>
        </p:nvPicPr>
        <p:blipFill rotWithShape="1">
          <a:blip r:embed="rId8">
            <a:alphaModFix/>
          </a:blip>
          <a:srcRect/>
          <a:stretch/>
        </p:blipFill>
        <p:spPr>
          <a:xfrm>
            <a:off x="9565462" y="3992432"/>
            <a:ext cx="4816886" cy="321125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95"/>
          <p:cNvGrpSpPr/>
          <p:nvPr/>
        </p:nvGrpSpPr>
        <p:grpSpPr>
          <a:xfrm>
            <a:off x="1" y="-1151484"/>
            <a:ext cx="18287999" cy="11392241"/>
            <a:chOff x="0" y="-1104900"/>
            <a:chExt cx="18287999" cy="8618081"/>
          </a:xfrm>
        </p:grpSpPr>
        <p:grpSp>
          <p:nvGrpSpPr>
            <p:cNvPr id="772" name="Google Shape;772;p95"/>
            <p:cNvGrpSpPr/>
            <p:nvPr/>
          </p:nvGrpSpPr>
          <p:grpSpPr>
            <a:xfrm>
              <a:off x="0" y="-248780"/>
              <a:ext cx="18287996" cy="7761961"/>
              <a:chOff x="0" y="-57150"/>
              <a:chExt cx="4816592" cy="2101618"/>
            </a:xfrm>
          </p:grpSpPr>
          <p:sp>
            <p:nvSpPr>
              <p:cNvPr id="773" name="Google Shape;773;p95"/>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74" name="Google Shape;774;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5" name="Google Shape;775;p95"/>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76" name="Google Shape;776;p95"/>
            <p:cNvGrpSpPr/>
            <p:nvPr/>
          </p:nvGrpSpPr>
          <p:grpSpPr>
            <a:xfrm>
              <a:off x="381000" y="-1104900"/>
              <a:ext cx="1066800" cy="2420962"/>
              <a:chOff x="0" y="-57150"/>
              <a:chExt cx="1728131" cy="2473785"/>
            </a:xfrm>
          </p:grpSpPr>
          <p:sp>
            <p:nvSpPr>
              <p:cNvPr id="777" name="Google Shape;777;p95"/>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78" name="Google Shape;778;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9" name="Google Shape;779;p95"/>
            <p:cNvPicPr preferRelativeResize="0"/>
            <p:nvPr/>
          </p:nvPicPr>
          <p:blipFill rotWithShape="1">
            <a:blip r:embed="rId4">
              <a:alphaModFix/>
            </a:blip>
            <a:srcRect/>
            <a:stretch/>
          </p:blipFill>
          <p:spPr>
            <a:xfrm>
              <a:off x="146873" y="415013"/>
              <a:ext cx="2029149" cy="1535025"/>
            </a:xfrm>
            <a:prstGeom prst="rect">
              <a:avLst/>
            </a:prstGeom>
            <a:noFill/>
            <a:ln>
              <a:noFill/>
            </a:ln>
          </p:spPr>
        </p:pic>
      </p:grpSp>
      <p:grpSp>
        <p:nvGrpSpPr>
          <p:cNvPr id="780" name="Google Shape;780;p95"/>
          <p:cNvGrpSpPr/>
          <p:nvPr/>
        </p:nvGrpSpPr>
        <p:grpSpPr>
          <a:xfrm>
            <a:off x="1" y="-1105241"/>
            <a:ext cx="18287999" cy="11392241"/>
            <a:chOff x="0" y="-1104900"/>
            <a:chExt cx="18287999" cy="8618081"/>
          </a:xfrm>
        </p:grpSpPr>
        <p:grpSp>
          <p:nvGrpSpPr>
            <p:cNvPr id="781" name="Google Shape;781;p95"/>
            <p:cNvGrpSpPr/>
            <p:nvPr/>
          </p:nvGrpSpPr>
          <p:grpSpPr>
            <a:xfrm>
              <a:off x="0" y="-248780"/>
              <a:ext cx="18287996" cy="7761961"/>
              <a:chOff x="0" y="-57150"/>
              <a:chExt cx="4816592" cy="2101618"/>
            </a:xfrm>
          </p:grpSpPr>
          <p:sp>
            <p:nvSpPr>
              <p:cNvPr id="782" name="Google Shape;782;p95"/>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83" name="Google Shape;783;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84" name="Google Shape;784;p95"/>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85" name="Google Shape;785;p95"/>
            <p:cNvGrpSpPr/>
            <p:nvPr/>
          </p:nvGrpSpPr>
          <p:grpSpPr>
            <a:xfrm>
              <a:off x="381000" y="-1104900"/>
              <a:ext cx="1066800" cy="2420962"/>
              <a:chOff x="0" y="-57150"/>
              <a:chExt cx="1728131" cy="2473785"/>
            </a:xfrm>
          </p:grpSpPr>
          <p:sp>
            <p:nvSpPr>
              <p:cNvPr id="786" name="Google Shape;786;p95"/>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87" name="Google Shape;787;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88" name="Google Shape;788;p95"/>
            <p:cNvPicPr preferRelativeResize="0"/>
            <p:nvPr/>
          </p:nvPicPr>
          <p:blipFill rotWithShape="1">
            <a:blip r:embed="rId4">
              <a:alphaModFix/>
            </a:blip>
            <a:srcRect/>
            <a:stretch/>
          </p:blipFill>
          <p:spPr>
            <a:xfrm>
              <a:off x="146873" y="415013"/>
              <a:ext cx="2029149" cy="1535025"/>
            </a:xfrm>
            <a:prstGeom prst="rect">
              <a:avLst/>
            </a:prstGeom>
            <a:noFill/>
            <a:ln>
              <a:noFill/>
            </a:ln>
          </p:spPr>
        </p:pic>
      </p:grpSp>
      <p:sp>
        <p:nvSpPr>
          <p:cNvPr id="3" name="TextBox 2">
            <a:extLst>
              <a:ext uri="{FF2B5EF4-FFF2-40B4-BE49-F238E27FC236}">
                <a16:creationId xmlns:a16="http://schemas.microsoft.com/office/drawing/2014/main" id="{063985C4-DAAD-AAB5-1E95-06946339F726}"/>
              </a:ext>
            </a:extLst>
          </p:cNvPr>
          <p:cNvSpPr txBox="1"/>
          <p:nvPr/>
        </p:nvSpPr>
        <p:spPr>
          <a:xfrm>
            <a:off x="4653642" y="886001"/>
            <a:ext cx="10907485" cy="830997"/>
          </a:xfrm>
          <a:prstGeom prst="rect">
            <a:avLst/>
          </a:prstGeom>
          <a:noFill/>
        </p:spPr>
        <p:txBody>
          <a:bodyPr wrap="square">
            <a:spAutoFit/>
          </a:bodyPr>
          <a:lstStyle/>
          <a:p>
            <a:r>
              <a:rPr lang="en" sz="4800" dirty="0">
                <a:solidFill>
                  <a:schemeClr val="tx2"/>
                </a:solidFill>
              </a:rPr>
              <a:t>Inclusive Excellence Guiding Coalition</a:t>
            </a:r>
            <a:endParaRPr lang="en-US" sz="4800" dirty="0">
              <a:solidFill>
                <a:schemeClr val="tx2"/>
              </a:solidFill>
            </a:endParaRPr>
          </a:p>
        </p:txBody>
      </p:sp>
      <p:pic>
        <p:nvPicPr>
          <p:cNvPr id="13" name="Google Shape;163;p24">
            <a:extLst>
              <a:ext uri="{FF2B5EF4-FFF2-40B4-BE49-F238E27FC236}">
                <a16:creationId xmlns:a16="http://schemas.microsoft.com/office/drawing/2014/main" id="{C0A1890B-2518-F026-3772-F6DB982DACD4}"/>
              </a:ext>
            </a:extLst>
          </p:cNvPr>
          <p:cNvPicPr preferRelativeResize="0"/>
          <p:nvPr/>
        </p:nvPicPr>
        <p:blipFill rotWithShape="1">
          <a:blip r:embed="rId5">
            <a:alphaModFix/>
          </a:blip>
          <a:srcRect t="20665" b="11556"/>
          <a:stretch/>
        </p:blipFill>
        <p:spPr>
          <a:xfrm>
            <a:off x="4847731" y="2886838"/>
            <a:ext cx="10713396" cy="5445950"/>
          </a:xfrm>
          <a:prstGeom prst="rect">
            <a:avLst/>
          </a:prstGeom>
          <a:noFill/>
          <a:ln>
            <a:noFill/>
          </a:ln>
        </p:spPr>
      </p:pic>
    </p:spTree>
    <p:extLst>
      <p:ext uri="{BB962C8B-B14F-4D97-AF65-F5344CB8AC3E}">
        <p14:creationId xmlns:p14="http://schemas.microsoft.com/office/powerpoint/2010/main" val="2574848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95"/>
          <p:cNvGrpSpPr/>
          <p:nvPr/>
        </p:nvGrpSpPr>
        <p:grpSpPr>
          <a:xfrm>
            <a:off x="1" y="-1151484"/>
            <a:ext cx="18287999" cy="11392241"/>
            <a:chOff x="0" y="-1104900"/>
            <a:chExt cx="18287999" cy="8618081"/>
          </a:xfrm>
        </p:grpSpPr>
        <p:grpSp>
          <p:nvGrpSpPr>
            <p:cNvPr id="772" name="Google Shape;772;p95"/>
            <p:cNvGrpSpPr/>
            <p:nvPr/>
          </p:nvGrpSpPr>
          <p:grpSpPr>
            <a:xfrm>
              <a:off x="0" y="-248780"/>
              <a:ext cx="18287996" cy="7761961"/>
              <a:chOff x="0" y="-57150"/>
              <a:chExt cx="4816592" cy="2101618"/>
            </a:xfrm>
          </p:grpSpPr>
          <p:sp>
            <p:nvSpPr>
              <p:cNvPr id="773" name="Google Shape;773;p95"/>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74" name="Google Shape;774;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5" name="Google Shape;775;p95"/>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76" name="Google Shape;776;p95"/>
            <p:cNvGrpSpPr/>
            <p:nvPr/>
          </p:nvGrpSpPr>
          <p:grpSpPr>
            <a:xfrm>
              <a:off x="381000" y="-1104900"/>
              <a:ext cx="1066800" cy="2420962"/>
              <a:chOff x="0" y="-57150"/>
              <a:chExt cx="1728131" cy="2473785"/>
            </a:xfrm>
          </p:grpSpPr>
          <p:sp>
            <p:nvSpPr>
              <p:cNvPr id="777" name="Google Shape;777;p95"/>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78" name="Google Shape;778;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9" name="Google Shape;779;p95"/>
            <p:cNvPicPr preferRelativeResize="0"/>
            <p:nvPr/>
          </p:nvPicPr>
          <p:blipFill rotWithShape="1">
            <a:blip r:embed="rId4">
              <a:alphaModFix/>
            </a:blip>
            <a:srcRect/>
            <a:stretch/>
          </p:blipFill>
          <p:spPr>
            <a:xfrm>
              <a:off x="146873" y="415013"/>
              <a:ext cx="2029149" cy="1535025"/>
            </a:xfrm>
            <a:prstGeom prst="rect">
              <a:avLst/>
            </a:prstGeom>
            <a:noFill/>
            <a:ln>
              <a:noFill/>
            </a:ln>
          </p:spPr>
        </p:pic>
      </p:grpSp>
      <p:grpSp>
        <p:nvGrpSpPr>
          <p:cNvPr id="780" name="Google Shape;780;p95"/>
          <p:cNvGrpSpPr/>
          <p:nvPr/>
        </p:nvGrpSpPr>
        <p:grpSpPr>
          <a:xfrm>
            <a:off x="1" y="-1105241"/>
            <a:ext cx="18287999" cy="11392241"/>
            <a:chOff x="0" y="-1104900"/>
            <a:chExt cx="18287999" cy="8618081"/>
          </a:xfrm>
        </p:grpSpPr>
        <p:grpSp>
          <p:nvGrpSpPr>
            <p:cNvPr id="781" name="Google Shape;781;p95"/>
            <p:cNvGrpSpPr/>
            <p:nvPr/>
          </p:nvGrpSpPr>
          <p:grpSpPr>
            <a:xfrm>
              <a:off x="0" y="-248780"/>
              <a:ext cx="18287996" cy="7761961"/>
              <a:chOff x="0" y="-57150"/>
              <a:chExt cx="4816592" cy="2101618"/>
            </a:xfrm>
          </p:grpSpPr>
          <p:sp>
            <p:nvSpPr>
              <p:cNvPr id="782" name="Google Shape;782;p95"/>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83" name="Google Shape;783;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84" name="Google Shape;784;p95"/>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85" name="Google Shape;785;p95"/>
            <p:cNvGrpSpPr/>
            <p:nvPr/>
          </p:nvGrpSpPr>
          <p:grpSpPr>
            <a:xfrm>
              <a:off x="381000" y="-1104900"/>
              <a:ext cx="1066800" cy="2420962"/>
              <a:chOff x="0" y="-57150"/>
              <a:chExt cx="1728131" cy="2473785"/>
            </a:xfrm>
          </p:grpSpPr>
          <p:sp>
            <p:nvSpPr>
              <p:cNvPr id="786" name="Google Shape;786;p95"/>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87" name="Google Shape;787;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88" name="Google Shape;788;p95"/>
            <p:cNvPicPr preferRelativeResize="0"/>
            <p:nvPr/>
          </p:nvPicPr>
          <p:blipFill rotWithShape="1">
            <a:blip r:embed="rId4">
              <a:alphaModFix/>
            </a:blip>
            <a:srcRect/>
            <a:stretch/>
          </p:blipFill>
          <p:spPr>
            <a:xfrm>
              <a:off x="146873" y="415013"/>
              <a:ext cx="2029149" cy="1535025"/>
            </a:xfrm>
            <a:prstGeom prst="rect">
              <a:avLst/>
            </a:prstGeom>
            <a:noFill/>
            <a:ln>
              <a:noFill/>
            </a:ln>
          </p:spPr>
        </p:pic>
      </p:grpSp>
      <p:sp>
        <p:nvSpPr>
          <p:cNvPr id="12" name="TextBox 11">
            <a:extLst>
              <a:ext uri="{FF2B5EF4-FFF2-40B4-BE49-F238E27FC236}">
                <a16:creationId xmlns:a16="http://schemas.microsoft.com/office/drawing/2014/main" id="{17D01159-A5B6-3A2C-9826-D2CF2AF97F4E}"/>
              </a:ext>
            </a:extLst>
          </p:cNvPr>
          <p:cNvSpPr txBox="1"/>
          <p:nvPr/>
        </p:nvSpPr>
        <p:spPr>
          <a:xfrm>
            <a:off x="3086101" y="779248"/>
            <a:ext cx="9568542" cy="769441"/>
          </a:xfrm>
          <a:prstGeom prst="rect">
            <a:avLst/>
          </a:prstGeom>
          <a:noFill/>
        </p:spPr>
        <p:txBody>
          <a:bodyPr wrap="square">
            <a:spAutoFit/>
          </a:bodyPr>
          <a:lstStyle/>
          <a:p>
            <a:r>
              <a:rPr lang="en" sz="4400" dirty="0">
                <a:solidFill>
                  <a:schemeClr val="tx2"/>
                </a:solidFill>
                <a:latin typeface="Quicksand"/>
                <a:ea typeface="Quicksand"/>
                <a:cs typeface="Quicksand"/>
                <a:sym typeface="Quicksand"/>
              </a:rPr>
              <a:t>Accomplishments </a:t>
            </a:r>
            <a:endParaRPr lang="en-US" sz="4400" dirty="0">
              <a:solidFill>
                <a:schemeClr val="tx2"/>
              </a:solidFill>
            </a:endParaRPr>
          </a:p>
        </p:txBody>
      </p:sp>
      <p:sp>
        <p:nvSpPr>
          <p:cNvPr id="23" name="TextBox 22">
            <a:extLst>
              <a:ext uri="{FF2B5EF4-FFF2-40B4-BE49-F238E27FC236}">
                <a16:creationId xmlns:a16="http://schemas.microsoft.com/office/drawing/2014/main" id="{F8551DF6-0DF7-E15E-43E9-F15E6761D6DC}"/>
              </a:ext>
            </a:extLst>
          </p:cNvPr>
          <p:cNvSpPr txBox="1"/>
          <p:nvPr/>
        </p:nvSpPr>
        <p:spPr>
          <a:xfrm>
            <a:off x="7025296" y="1939268"/>
            <a:ext cx="11115830" cy="5999143"/>
          </a:xfrm>
          <a:prstGeom prst="rect">
            <a:avLst/>
          </a:prstGeom>
          <a:noFill/>
        </p:spPr>
        <p:txBody>
          <a:bodyPr wrap="square">
            <a:spAutoFit/>
          </a:bodyPr>
          <a:lstStyle/>
          <a:p>
            <a:pPr defTabSz="1828800">
              <a:lnSpc>
                <a:spcPct val="84705"/>
              </a:lnSpc>
              <a:spcBef>
                <a:spcPts val="3600"/>
              </a:spcBef>
            </a:pPr>
            <a:r>
              <a:rPr lang="en-US" sz="3200" b="1" dirty="0">
                <a:solidFill>
                  <a:schemeClr val="tx2"/>
                </a:solidFill>
                <a:latin typeface="Calibri"/>
                <a:ea typeface="Calibri"/>
                <a:cs typeface="Calibri"/>
                <a:sym typeface="Calibri"/>
              </a:rPr>
              <a:t>All Staff Engaged in Professional Learning to Increase Cultural Awareness and Understanding:</a:t>
            </a:r>
          </a:p>
          <a:p>
            <a:pPr marL="914400" indent="-673100" defTabSz="1828800">
              <a:lnSpc>
                <a:spcPct val="84705"/>
              </a:lnSpc>
              <a:spcBef>
                <a:spcPts val="3600"/>
              </a:spcBef>
              <a:buSzPts val="1700"/>
              <a:buFont typeface="Calibri"/>
              <a:buChar char="●"/>
            </a:pPr>
            <a:r>
              <a:rPr lang="en-US" sz="3200" dirty="0">
                <a:solidFill>
                  <a:schemeClr val="tx2"/>
                </a:solidFill>
                <a:latin typeface="Calibri"/>
                <a:ea typeface="Calibri"/>
                <a:cs typeface="Calibri"/>
                <a:sym typeface="Calibri"/>
              </a:rPr>
              <a:t>Confronting Implicit Bias in the Classroom &amp; District</a:t>
            </a:r>
          </a:p>
          <a:p>
            <a:pPr marL="914400" indent="-673100" defTabSz="1828800">
              <a:lnSpc>
                <a:spcPct val="84705"/>
              </a:lnSpc>
              <a:buSzPts val="1700"/>
              <a:buFont typeface="Calibri"/>
              <a:buChar char="●"/>
            </a:pPr>
            <a:r>
              <a:rPr lang="en-US" sz="3200" dirty="0">
                <a:solidFill>
                  <a:schemeClr val="tx2"/>
                </a:solidFill>
                <a:latin typeface="Calibri"/>
                <a:ea typeface="Calibri"/>
                <a:cs typeface="Calibri"/>
                <a:sym typeface="Calibri"/>
              </a:rPr>
              <a:t>PANEL DISCUSSION: Inspiring Future Generations: Strategies                                                     for Native American Student Engagement and Success</a:t>
            </a:r>
          </a:p>
          <a:p>
            <a:pPr marL="914400" indent="-673100" defTabSz="1828800">
              <a:lnSpc>
                <a:spcPct val="84705"/>
              </a:lnSpc>
              <a:buSzPts val="1700"/>
              <a:buFont typeface="Calibri"/>
              <a:buChar char="●"/>
            </a:pPr>
            <a:r>
              <a:rPr lang="en-US" sz="3200" dirty="0">
                <a:solidFill>
                  <a:schemeClr val="tx2"/>
                </a:solidFill>
                <a:latin typeface="Calibri"/>
                <a:ea typeface="Calibri"/>
                <a:cs typeface="Calibri"/>
                <a:sym typeface="Calibri"/>
              </a:rPr>
              <a:t>Intro to Intercultural Competence &amp; Fluency </a:t>
            </a:r>
          </a:p>
          <a:p>
            <a:pPr marL="914400" indent="-673100" defTabSz="1828800">
              <a:lnSpc>
                <a:spcPct val="84705"/>
              </a:lnSpc>
              <a:buSzPts val="1700"/>
              <a:buFont typeface="Calibri"/>
              <a:buChar char="●"/>
            </a:pPr>
            <a:r>
              <a:rPr lang="en-US" sz="3200" dirty="0">
                <a:solidFill>
                  <a:schemeClr val="tx2"/>
                </a:solidFill>
                <a:latin typeface="Calibri"/>
                <a:ea typeface="Calibri"/>
                <a:cs typeface="Calibri"/>
                <a:sym typeface="Calibri"/>
              </a:rPr>
              <a:t>What? Now What?: Next Steps toward Inclusive Excellence </a:t>
            </a:r>
          </a:p>
          <a:p>
            <a:pPr marL="914400" indent="-673100" defTabSz="1828800">
              <a:lnSpc>
                <a:spcPct val="84705"/>
              </a:lnSpc>
              <a:buSzPts val="1700"/>
              <a:buFont typeface="Calibri"/>
              <a:buChar char="●"/>
            </a:pPr>
            <a:r>
              <a:rPr lang="en-US" sz="3200" dirty="0">
                <a:solidFill>
                  <a:schemeClr val="tx2"/>
                </a:solidFill>
                <a:latin typeface="Calibri"/>
                <a:ea typeface="Calibri"/>
                <a:cs typeface="Calibri"/>
                <a:sym typeface="Calibri"/>
              </a:rPr>
              <a:t>Science of Hope</a:t>
            </a:r>
          </a:p>
          <a:p>
            <a:pPr marL="914400" indent="-673100" defTabSz="1828800">
              <a:lnSpc>
                <a:spcPct val="84705"/>
              </a:lnSpc>
              <a:buSzPts val="1700"/>
              <a:buFont typeface="Calibri"/>
              <a:buChar char="●"/>
            </a:pPr>
            <a:r>
              <a:rPr lang="en-US" sz="3200" dirty="0">
                <a:solidFill>
                  <a:schemeClr val="tx2"/>
                </a:solidFill>
                <a:latin typeface="Calibri"/>
                <a:ea typeface="Calibri"/>
                <a:cs typeface="Calibri"/>
                <a:sym typeface="Calibri"/>
              </a:rPr>
              <a:t>Site Based DEIB Action Planning and Implementation</a:t>
            </a:r>
          </a:p>
          <a:p>
            <a:pPr marL="914400" indent="-673100" defTabSz="1828800">
              <a:lnSpc>
                <a:spcPct val="84705"/>
              </a:lnSpc>
              <a:buSzPts val="1700"/>
              <a:buFont typeface="Calibri"/>
              <a:buChar char="●"/>
            </a:pPr>
            <a:r>
              <a:rPr lang="en-US" sz="3200" dirty="0">
                <a:solidFill>
                  <a:schemeClr val="tx2"/>
                </a:solidFill>
                <a:latin typeface="Calibri"/>
                <a:ea typeface="Calibri"/>
                <a:cs typeface="Calibri"/>
                <a:sym typeface="Calibri"/>
              </a:rPr>
              <a:t>Inclusive Schooling Professional Development</a:t>
            </a:r>
          </a:p>
          <a:p>
            <a:pPr marL="914400" indent="-673100" defTabSz="1828800">
              <a:lnSpc>
                <a:spcPct val="84705"/>
              </a:lnSpc>
              <a:buSzPts val="1700"/>
              <a:buFont typeface="Calibri"/>
              <a:buChar char="●"/>
            </a:pPr>
            <a:r>
              <a:rPr lang="en-US" sz="3200" dirty="0">
                <a:solidFill>
                  <a:schemeClr val="tx2"/>
                </a:solidFill>
                <a:latin typeface="Calibri"/>
                <a:ea typeface="Calibri"/>
                <a:cs typeface="Calibri"/>
                <a:sym typeface="Calibri"/>
              </a:rPr>
              <a:t>Choice Based PD encompassing all areas of DEIB Strategic Plan</a:t>
            </a:r>
          </a:p>
          <a:p>
            <a:pPr marL="914400" indent="-673100" defTabSz="1828800">
              <a:lnSpc>
                <a:spcPct val="84705"/>
              </a:lnSpc>
              <a:buSzPts val="1700"/>
              <a:buFont typeface="Calibri"/>
              <a:buChar char="●"/>
            </a:pPr>
            <a:r>
              <a:rPr lang="en-US" sz="3200" dirty="0">
                <a:solidFill>
                  <a:schemeClr val="tx2"/>
                </a:solidFill>
                <a:latin typeface="Calibri"/>
                <a:ea typeface="Calibri"/>
                <a:cs typeface="Calibri"/>
                <a:sym typeface="Calibri"/>
              </a:rPr>
              <a:t>Native Games training for Physical Education Teachers</a:t>
            </a:r>
          </a:p>
        </p:txBody>
      </p:sp>
      <p:pic>
        <p:nvPicPr>
          <p:cNvPr id="35" name="Picture 34" descr="A group of people posing for a photo&#10;&#10;Description automatically generated">
            <a:extLst>
              <a:ext uri="{FF2B5EF4-FFF2-40B4-BE49-F238E27FC236}">
                <a16:creationId xmlns:a16="http://schemas.microsoft.com/office/drawing/2014/main" id="{F03C19D0-E048-074B-6E51-DCEECDD30D93}"/>
              </a:ext>
            </a:extLst>
          </p:cNvPr>
          <p:cNvPicPr>
            <a:picLocks noChangeAspect="1"/>
          </p:cNvPicPr>
          <p:nvPr/>
        </p:nvPicPr>
        <p:blipFill>
          <a:blip r:embed="rId5"/>
          <a:stretch>
            <a:fillRect/>
          </a:stretch>
        </p:blipFill>
        <p:spPr>
          <a:xfrm>
            <a:off x="1015479" y="3691845"/>
            <a:ext cx="5821255" cy="4365941"/>
          </a:xfrm>
          <a:prstGeom prst="rect">
            <a:avLst/>
          </a:prstGeom>
        </p:spPr>
      </p:pic>
    </p:spTree>
    <p:extLst>
      <p:ext uri="{BB962C8B-B14F-4D97-AF65-F5344CB8AC3E}">
        <p14:creationId xmlns:p14="http://schemas.microsoft.com/office/powerpoint/2010/main" val="707676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95"/>
          <p:cNvGrpSpPr/>
          <p:nvPr/>
        </p:nvGrpSpPr>
        <p:grpSpPr>
          <a:xfrm>
            <a:off x="1" y="-1151484"/>
            <a:ext cx="18287999" cy="11392241"/>
            <a:chOff x="0" y="-1104900"/>
            <a:chExt cx="18287999" cy="8618081"/>
          </a:xfrm>
        </p:grpSpPr>
        <p:grpSp>
          <p:nvGrpSpPr>
            <p:cNvPr id="772" name="Google Shape;772;p95"/>
            <p:cNvGrpSpPr/>
            <p:nvPr/>
          </p:nvGrpSpPr>
          <p:grpSpPr>
            <a:xfrm>
              <a:off x="0" y="-248780"/>
              <a:ext cx="18287996" cy="7761961"/>
              <a:chOff x="0" y="-57150"/>
              <a:chExt cx="4816592" cy="2101618"/>
            </a:xfrm>
          </p:grpSpPr>
          <p:sp>
            <p:nvSpPr>
              <p:cNvPr id="773" name="Google Shape;773;p95"/>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74" name="Google Shape;774;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5" name="Google Shape;775;p95"/>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76" name="Google Shape;776;p95"/>
            <p:cNvGrpSpPr/>
            <p:nvPr/>
          </p:nvGrpSpPr>
          <p:grpSpPr>
            <a:xfrm>
              <a:off x="381000" y="-1104900"/>
              <a:ext cx="1066800" cy="2420962"/>
              <a:chOff x="0" y="-57150"/>
              <a:chExt cx="1728131" cy="2473785"/>
            </a:xfrm>
          </p:grpSpPr>
          <p:sp>
            <p:nvSpPr>
              <p:cNvPr id="777" name="Google Shape;777;p95"/>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78" name="Google Shape;778;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9" name="Google Shape;779;p95"/>
            <p:cNvPicPr preferRelativeResize="0"/>
            <p:nvPr/>
          </p:nvPicPr>
          <p:blipFill rotWithShape="1">
            <a:blip r:embed="rId4">
              <a:alphaModFix/>
            </a:blip>
            <a:srcRect/>
            <a:stretch/>
          </p:blipFill>
          <p:spPr>
            <a:xfrm>
              <a:off x="146873" y="415013"/>
              <a:ext cx="2029149" cy="1535025"/>
            </a:xfrm>
            <a:prstGeom prst="rect">
              <a:avLst/>
            </a:prstGeom>
            <a:noFill/>
            <a:ln>
              <a:noFill/>
            </a:ln>
          </p:spPr>
        </p:pic>
      </p:grpSp>
      <p:grpSp>
        <p:nvGrpSpPr>
          <p:cNvPr id="780" name="Google Shape;780;p95"/>
          <p:cNvGrpSpPr/>
          <p:nvPr/>
        </p:nvGrpSpPr>
        <p:grpSpPr>
          <a:xfrm>
            <a:off x="1" y="-1105241"/>
            <a:ext cx="18287999" cy="11392241"/>
            <a:chOff x="0" y="-1104900"/>
            <a:chExt cx="18287999" cy="8618081"/>
          </a:xfrm>
        </p:grpSpPr>
        <p:grpSp>
          <p:nvGrpSpPr>
            <p:cNvPr id="781" name="Google Shape;781;p95"/>
            <p:cNvGrpSpPr/>
            <p:nvPr/>
          </p:nvGrpSpPr>
          <p:grpSpPr>
            <a:xfrm>
              <a:off x="0" y="-248780"/>
              <a:ext cx="18287996" cy="7761961"/>
              <a:chOff x="0" y="-57150"/>
              <a:chExt cx="4816592" cy="2101618"/>
            </a:xfrm>
          </p:grpSpPr>
          <p:sp>
            <p:nvSpPr>
              <p:cNvPr id="782" name="Google Shape;782;p95"/>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83" name="Google Shape;783;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84" name="Google Shape;784;p95"/>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85" name="Google Shape;785;p95"/>
            <p:cNvGrpSpPr/>
            <p:nvPr/>
          </p:nvGrpSpPr>
          <p:grpSpPr>
            <a:xfrm>
              <a:off x="381000" y="-1104900"/>
              <a:ext cx="1066800" cy="2420962"/>
              <a:chOff x="0" y="-57150"/>
              <a:chExt cx="1728131" cy="2473785"/>
            </a:xfrm>
          </p:grpSpPr>
          <p:sp>
            <p:nvSpPr>
              <p:cNvPr id="786" name="Google Shape;786;p95"/>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87" name="Google Shape;787;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88" name="Google Shape;788;p95"/>
            <p:cNvPicPr preferRelativeResize="0"/>
            <p:nvPr/>
          </p:nvPicPr>
          <p:blipFill rotWithShape="1">
            <a:blip r:embed="rId4">
              <a:alphaModFix/>
            </a:blip>
            <a:srcRect/>
            <a:stretch/>
          </p:blipFill>
          <p:spPr>
            <a:xfrm>
              <a:off x="146873" y="415013"/>
              <a:ext cx="2029149" cy="1535025"/>
            </a:xfrm>
            <a:prstGeom prst="rect">
              <a:avLst/>
            </a:prstGeom>
            <a:noFill/>
            <a:ln>
              <a:noFill/>
            </a:ln>
          </p:spPr>
        </p:pic>
      </p:grpSp>
      <p:sp>
        <p:nvSpPr>
          <p:cNvPr id="3" name="TextBox 2">
            <a:extLst>
              <a:ext uri="{FF2B5EF4-FFF2-40B4-BE49-F238E27FC236}">
                <a16:creationId xmlns:a16="http://schemas.microsoft.com/office/drawing/2014/main" id="{301AE712-69D8-8E62-665B-3D1C6B88FEF5}"/>
              </a:ext>
            </a:extLst>
          </p:cNvPr>
          <p:cNvSpPr txBox="1"/>
          <p:nvPr/>
        </p:nvSpPr>
        <p:spPr>
          <a:xfrm>
            <a:off x="2825854" y="967906"/>
            <a:ext cx="14939632" cy="6026009"/>
          </a:xfrm>
          <a:prstGeom prst="rect">
            <a:avLst/>
          </a:prstGeom>
          <a:noFill/>
        </p:spPr>
        <p:txBody>
          <a:bodyPr wrap="square">
            <a:spAutoFit/>
          </a:bodyPr>
          <a:lstStyle/>
          <a:p>
            <a:pPr defTabSz="1828800">
              <a:lnSpc>
                <a:spcPct val="84705"/>
              </a:lnSpc>
              <a:spcBef>
                <a:spcPts val="3600"/>
              </a:spcBef>
            </a:pPr>
            <a:r>
              <a:rPr lang="en-US" sz="3800" b="1" dirty="0">
                <a:solidFill>
                  <a:schemeClr val="tx2"/>
                </a:solidFill>
                <a:latin typeface="Calibri"/>
                <a:ea typeface="Calibri"/>
                <a:cs typeface="Calibri"/>
                <a:sym typeface="Calibri"/>
              </a:rPr>
              <a:t>Continued Alignment of the Multi-Tiered System of Support (MTSS):</a:t>
            </a:r>
          </a:p>
          <a:p>
            <a:pPr marL="914400" indent="-698500" defTabSz="1828800">
              <a:lnSpc>
                <a:spcPct val="84705"/>
              </a:lnSpc>
              <a:spcBef>
                <a:spcPts val="3600"/>
              </a:spcBef>
              <a:buSzPts val="1900"/>
              <a:buFont typeface="Calibri"/>
              <a:buChar char="●"/>
            </a:pPr>
            <a:r>
              <a:rPr lang="en-US" sz="3800" dirty="0">
                <a:solidFill>
                  <a:schemeClr val="tx2"/>
                </a:solidFill>
                <a:latin typeface="Calibri"/>
                <a:ea typeface="Calibri"/>
                <a:cs typeface="Calibri"/>
                <a:sym typeface="Calibri"/>
              </a:rPr>
              <a:t>Principal MTSS Meetings</a:t>
            </a:r>
          </a:p>
          <a:p>
            <a:pPr marL="1828800" lvl="1" indent="-698500" defTabSz="1828800">
              <a:lnSpc>
                <a:spcPct val="84705"/>
              </a:lnSpc>
              <a:buSzPts val="1900"/>
              <a:buFont typeface="Calibri"/>
              <a:buChar char="○"/>
            </a:pPr>
            <a:r>
              <a:rPr lang="en-US" sz="3800" dirty="0">
                <a:solidFill>
                  <a:schemeClr val="tx2"/>
                </a:solidFill>
                <a:latin typeface="Calibri"/>
                <a:ea typeface="Calibri"/>
                <a:cs typeface="Calibri"/>
                <a:sym typeface="Calibri"/>
              </a:rPr>
              <a:t>Every 4-6 weeks</a:t>
            </a:r>
          </a:p>
          <a:p>
            <a:pPr marL="1828800" lvl="1" indent="-698500" defTabSz="1828800">
              <a:lnSpc>
                <a:spcPct val="84705"/>
              </a:lnSpc>
              <a:buSzPts val="1900"/>
              <a:buFont typeface="Calibri"/>
              <a:buChar char="○"/>
            </a:pPr>
            <a:r>
              <a:rPr lang="en-US" sz="3800" dirty="0">
                <a:solidFill>
                  <a:schemeClr val="tx2"/>
                </a:solidFill>
                <a:latin typeface="Calibri"/>
                <a:ea typeface="Calibri"/>
                <a:cs typeface="Calibri"/>
                <a:sym typeface="Calibri"/>
              </a:rPr>
              <a:t>Expanding to address Social                                                                                  Emotional Learning &amp; Behavior</a:t>
            </a:r>
          </a:p>
          <a:p>
            <a:pPr marL="914400" indent="-698500" defTabSz="1828800">
              <a:lnSpc>
                <a:spcPct val="84705"/>
              </a:lnSpc>
              <a:buSzPts val="1900"/>
              <a:buFont typeface="Calibri"/>
              <a:buChar char="●"/>
            </a:pPr>
            <a:r>
              <a:rPr lang="en-US" sz="3800" dirty="0">
                <a:solidFill>
                  <a:schemeClr val="tx2"/>
                </a:solidFill>
                <a:latin typeface="Calibri"/>
                <a:ea typeface="Calibri"/>
                <a:cs typeface="Calibri"/>
                <a:sym typeface="Calibri"/>
              </a:rPr>
              <a:t>Site Based MTSS Meetings</a:t>
            </a:r>
          </a:p>
          <a:p>
            <a:pPr marL="1828800" lvl="1" indent="-698500" defTabSz="1828800">
              <a:lnSpc>
                <a:spcPct val="84705"/>
              </a:lnSpc>
              <a:buSzPts val="1900"/>
              <a:buFont typeface="Calibri"/>
              <a:buChar char="○"/>
            </a:pPr>
            <a:r>
              <a:rPr lang="en-US" sz="3800" dirty="0">
                <a:solidFill>
                  <a:schemeClr val="tx2"/>
                </a:solidFill>
                <a:latin typeface="Calibri"/>
                <a:ea typeface="Calibri"/>
                <a:cs typeface="Calibri"/>
                <a:sym typeface="Calibri"/>
              </a:rPr>
              <a:t>Increased clarity &amp; alignment across campuses </a:t>
            </a:r>
          </a:p>
          <a:p>
            <a:pPr marL="914400" indent="-698500" defTabSz="1828800">
              <a:lnSpc>
                <a:spcPct val="84705"/>
              </a:lnSpc>
              <a:buSzPts val="1900"/>
              <a:buFont typeface="Calibri"/>
              <a:buChar char="●"/>
            </a:pPr>
            <a:r>
              <a:rPr lang="en-US" sz="3800" dirty="0">
                <a:solidFill>
                  <a:schemeClr val="tx2"/>
                </a:solidFill>
                <a:latin typeface="Calibri"/>
                <a:ea typeface="Calibri"/>
                <a:cs typeface="Calibri"/>
                <a:sym typeface="Calibri"/>
              </a:rPr>
              <a:t>Increased Staff Awareness of Culture and Language Impact </a:t>
            </a:r>
          </a:p>
          <a:p>
            <a:pPr marL="1828800" lvl="1" indent="-698500" defTabSz="1828800">
              <a:lnSpc>
                <a:spcPct val="84705"/>
              </a:lnSpc>
              <a:buSzPts val="1900"/>
              <a:buFont typeface="Calibri"/>
              <a:buChar char="○"/>
            </a:pPr>
            <a:r>
              <a:rPr lang="en-US" sz="3800" dirty="0">
                <a:solidFill>
                  <a:schemeClr val="tx2"/>
                </a:solidFill>
                <a:latin typeface="Calibri"/>
                <a:ea typeface="Calibri"/>
                <a:cs typeface="Calibri"/>
                <a:sym typeface="Calibri"/>
              </a:rPr>
              <a:t>Site based and district level discussions centered on culture and language to seek to understand student strengths and opportunities</a:t>
            </a:r>
          </a:p>
        </p:txBody>
      </p:sp>
      <p:pic>
        <p:nvPicPr>
          <p:cNvPr id="4" name="Google Shape;183;p26">
            <a:extLst>
              <a:ext uri="{FF2B5EF4-FFF2-40B4-BE49-F238E27FC236}">
                <a16:creationId xmlns:a16="http://schemas.microsoft.com/office/drawing/2014/main" id="{2B237C61-411B-4E65-2FFC-617DA5F63CF5}"/>
              </a:ext>
            </a:extLst>
          </p:cNvPr>
          <p:cNvPicPr preferRelativeResize="0"/>
          <p:nvPr/>
        </p:nvPicPr>
        <p:blipFill>
          <a:blip r:embed="rId5">
            <a:alphaModFix/>
          </a:blip>
          <a:stretch>
            <a:fillRect/>
          </a:stretch>
        </p:blipFill>
        <p:spPr>
          <a:xfrm>
            <a:off x="12556671" y="6774618"/>
            <a:ext cx="4718929" cy="3157056"/>
          </a:xfrm>
          <a:prstGeom prst="rect">
            <a:avLst/>
          </a:prstGeom>
          <a:noFill/>
          <a:ln>
            <a:noFill/>
          </a:ln>
        </p:spPr>
      </p:pic>
    </p:spTree>
    <p:extLst>
      <p:ext uri="{BB962C8B-B14F-4D97-AF65-F5344CB8AC3E}">
        <p14:creationId xmlns:p14="http://schemas.microsoft.com/office/powerpoint/2010/main" val="1630015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95"/>
          <p:cNvGrpSpPr/>
          <p:nvPr/>
        </p:nvGrpSpPr>
        <p:grpSpPr>
          <a:xfrm>
            <a:off x="1" y="-1151484"/>
            <a:ext cx="18287999" cy="11392241"/>
            <a:chOff x="0" y="-1104900"/>
            <a:chExt cx="18287999" cy="8618081"/>
          </a:xfrm>
        </p:grpSpPr>
        <p:grpSp>
          <p:nvGrpSpPr>
            <p:cNvPr id="772" name="Google Shape;772;p95"/>
            <p:cNvGrpSpPr/>
            <p:nvPr/>
          </p:nvGrpSpPr>
          <p:grpSpPr>
            <a:xfrm>
              <a:off x="0" y="-248780"/>
              <a:ext cx="18287996" cy="7761961"/>
              <a:chOff x="0" y="-57150"/>
              <a:chExt cx="4816592" cy="2101618"/>
            </a:xfrm>
          </p:grpSpPr>
          <p:sp>
            <p:nvSpPr>
              <p:cNvPr id="773" name="Google Shape;773;p95"/>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774" name="Google Shape;774;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5" name="Google Shape;775;p95"/>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776" name="Google Shape;776;p95"/>
            <p:cNvGrpSpPr/>
            <p:nvPr/>
          </p:nvGrpSpPr>
          <p:grpSpPr>
            <a:xfrm>
              <a:off x="381000" y="-1104900"/>
              <a:ext cx="1066800" cy="2420962"/>
              <a:chOff x="0" y="-57150"/>
              <a:chExt cx="1728131" cy="2473785"/>
            </a:xfrm>
          </p:grpSpPr>
          <p:sp>
            <p:nvSpPr>
              <p:cNvPr id="777" name="Google Shape;777;p95"/>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778" name="Google Shape;778;p9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79" name="Google Shape;779;p95"/>
            <p:cNvPicPr preferRelativeResize="0"/>
            <p:nvPr/>
          </p:nvPicPr>
          <p:blipFill rotWithShape="1">
            <a:blip r:embed="rId4">
              <a:alphaModFix/>
            </a:blip>
            <a:srcRect/>
            <a:stretch/>
          </p:blipFill>
          <p:spPr>
            <a:xfrm>
              <a:off x="146873" y="415013"/>
              <a:ext cx="2029149" cy="1535025"/>
            </a:xfrm>
            <a:prstGeom prst="rect">
              <a:avLst/>
            </a:prstGeom>
            <a:noFill/>
            <a:ln>
              <a:noFill/>
            </a:ln>
          </p:spPr>
        </p:pic>
      </p:grpSp>
      <p:sp>
        <p:nvSpPr>
          <p:cNvPr id="3" name="TextBox 2">
            <a:extLst>
              <a:ext uri="{FF2B5EF4-FFF2-40B4-BE49-F238E27FC236}">
                <a16:creationId xmlns:a16="http://schemas.microsoft.com/office/drawing/2014/main" id="{8581B6A4-C997-AF5D-DD16-370DDDB3C02B}"/>
              </a:ext>
            </a:extLst>
          </p:cNvPr>
          <p:cNvSpPr txBox="1"/>
          <p:nvPr/>
        </p:nvSpPr>
        <p:spPr>
          <a:xfrm>
            <a:off x="7481455" y="484916"/>
            <a:ext cx="10659671" cy="7360476"/>
          </a:xfrm>
          <a:prstGeom prst="rect">
            <a:avLst/>
          </a:prstGeom>
          <a:noFill/>
        </p:spPr>
        <p:txBody>
          <a:bodyPr wrap="square">
            <a:spAutoFit/>
          </a:bodyPr>
          <a:lstStyle/>
          <a:p>
            <a:pPr defTabSz="1828800">
              <a:lnSpc>
                <a:spcPct val="84705"/>
              </a:lnSpc>
              <a:spcBef>
                <a:spcPts val="3600"/>
              </a:spcBef>
            </a:pPr>
            <a:r>
              <a:rPr lang="en-US" sz="4000" b="1" dirty="0">
                <a:solidFill>
                  <a:schemeClr val="tx2"/>
                </a:solidFill>
                <a:latin typeface="Calibri"/>
                <a:ea typeface="Calibri"/>
                <a:cs typeface="Calibri"/>
                <a:sym typeface="Calibri"/>
              </a:rPr>
              <a:t>Increased Family Engagement:</a:t>
            </a:r>
          </a:p>
          <a:p>
            <a:pPr marL="914400" indent="-698500" defTabSz="1828800">
              <a:lnSpc>
                <a:spcPct val="84705"/>
              </a:lnSpc>
              <a:spcBef>
                <a:spcPts val="3600"/>
              </a:spcBef>
              <a:buSzPts val="1900"/>
              <a:buFont typeface="Calibri"/>
              <a:buChar char="●"/>
            </a:pPr>
            <a:r>
              <a:rPr lang="en-US" sz="4000" dirty="0">
                <a:solidFill>
                  <a:schemeClr val="tx2"/>
                </a:solidFill>
                <a:latin typeface="Calibri"/>
                <a:ea typeface="Calibri"/>
                <a:cs typeface="Calibri"/>
                <a:sym typeface="Calibri"/>
              </a:rPr>
              <a:t>Title VI Program &amp; Liaisons</a:t>
            </a:r>
          </a:p>
          <a:p>
            <a:pPr marL="914400" indent="-698500" defTabSz="1828800">
              <a:lnSpc>
                <a:spcPct val="84705"/>
              </a:lnSpc>
              <a:buSzPts val="1900"/>
              <a:buFont typeface="Calibri"/>
              <a:buChar char="●"/>
            </a:pPr>
            <a:r>
              <a:rPr lang="en-US" sz="4000" dirty="0">
                <a:solidFill>
                  <a:schemeClr val="tx2"/>
                </a:solidFill>
                <a:latin typeface="Calibri"/>
                <a:ea typeface="Calibri"/>
                <a:cs typeface="Calibri"/>
                <a:sym typeface="Calibri"/>
              </a:rPr>
              <a:t>School Based Events</a:t>
            </a:r>
          </a:p>
          <a:p>
            <a:pPr marL="914400" indent="-698500" defTabSz="1828800">
              <a:lnSpc>
                <a:spcPct val="84705"/>
              </a:lnSpc>
              <a:buSzPts val="1900"/>
              <a:buFont typeface="Calibri"/>
              <a:buChar char="●"/>
            </a:pPr>
            <a:r>
              <a:rPr lang="en-US" sz="4000" dirty="0">
                <a:solidFill>
                  <a:schemeClr val="tx2"/>
                </a:solidFill>
                <a:latin typeface="Calibri"/>
                <a:ea typeface="Calibri"/>
                <a:cs typeface="Calibri"/>
                <a:sym typeface="Calibri"/>
              </a:rPr>
              <a:t>2nd Annual Multicultural Celebration</a:t>
            </a:r>
          </a:p>
          <a:p>
            <a:pPr marL="914400" indent="-698500" defTabSz="1828800">
              <a:lnSpc>
                <a:spcPct val="84705"/>
              </a:lnSpc>
              <a:buSzPts val="1900"/>
              <a:buFont typeface="Calibri"/>
              <a:buChar char="●"/>
            </a:pPr>
            <a:r>
              <a:rPr lang="en-US" sz="4000" dirty="0">
                <a:solidFill>
                  <a:schemeClr val="tx2"/>
                </a:solidFill>
                <a:latin typeface="Calibri"/>
                <a:ea typeface="Calibri"/>
                <a:cs typeface="Calibri"/>
                <a:sym typeface="Calibri"/>
              </a:rPr>
              <a:t>Parent/Guardian Liaisons  </a:t>
            </a:r>
          </a:p>
          <a:p>
            <a:pPr marL="914400" indent="-698500" defTabSz="1828800">
              <a:lnSpc>
                <a:spcPct val="84705"/>
              </a:lnSpc>
              <a:buSzPts val="1900"/>
              <a:buFont typeface="Calibri"/>
              <a:buChar char="●"/>
            </a:pPr>
            <a:r>
              <a:rPr lang="en-US" sz="4000" dirty="0">
                <a:solidFill>
                  <a:schemeClr val="tx2"/>
                </a:solidFill>
                <a:latin typeface="Calibri"/>
                <a:ea typeface="Calibri"/>
                <a:cs typeface="Calibri"/>
                <a:sym typeface="Calibri"/>
              </a:rPr>
              <a:t>Superintendent’s Spanish Speaking Parent Advisory Council</a:t>
            </a:r>
          </a:p>
          <a:p>
            <a:pPr marL="914400" indent="-698500" defTabSz="1828800">
              <a:lnSpc>
                <a:spcPct val="84705"/>
              </a:lnSpc>
              <a:buSzPts val="1900"/>
              <a:buFont typeface="Calibri"/>
              <a:buChar char="●"/>
            </a:pPr>
            <a:r>
              <a:rPr lang="en-US" sz="4000" dirty="0">
                <a:solidFill>
                  <a:schemeClr val="tx2"/>
                </a:solidFill>
                <a:latin typeface="Calibri"/>
                <a:ea typeface="Calibri"/>
                <a:cs typeface="Calibri"/>
                <a:sym typeface="Calibri"/>
              </a:rPr>
              <a:t>Increased Meaningful Family Participation through Language Services </a:t>
            </a:r>
          </a:p>
          <a:p>
            <a:pPr marL="914400" indent="-698500" defTabSz="1828800">
              <a:lnSpc>
                <a:spcPct val="84705"/>
              </a:lnSpc>
              <a:buSzPts val="1900"/>
              <a:buFont typeface="Calibri"/>
              <a:buChar char="●"/>
            </a:pPr>
            <a:r>
              <a:rPr lang="en-US" sz="4000" dirty="0">
                <a:solidFill>
                  <a:schemeClr val="tx2"/>
                </a:solidFill>
                <a:latin typeface="Calibri"/>
                <a:ea typeface="Calibri"/>
                <a:cs typeface="Calibri"/>
                <a:sym typeface="Calibri"/>
              </a:rPr>
              <a:t>“We All Belong” Section in We Are 9-R and Community Updates</a:t>
            </a:r>
          </a:p>
          <a:p>
            <a:pPr marL="914400" indent="-698500" defTabSz="1828800">
              <a:lnSpc>
                <a:spcPct val="84705"/>
              </a:lnSpc>
              <a:buSzPts val="1900"/>
              <a:buFont typeface="Calibri"/>
              <a:buChar char="●"/>
            </a:pPr>
            <a:r>
              <a:rPr lang="en-US" sz="4000" dirty="0">
                <a:solidFill>
                  <a:schemeClr val="tx2"/>
                </a:solidFill>
                <a:latin typeface="Calibri"/>
                <a:ea typeface="Calibri"/>
                <a:cs typeface="Calibri"/>
                <a:sym typeface="Calibri"/>
              </a:rPr>
              <a:t>Increased Positive Communication Across our Communication Channels </a:t>
            </a:r>
          </a:p>
        </p:txBody>
      </p:sp>
      <p:pic>
        <p:nvPicPr>
          <p:cNvPr id="7" name="Picture 6" descr="A poster of a group of people sitting on a couch&#10;&#10;Description automatically generated">
            <a:extLst>
              <a:ext uri="{FF2B5EF4-FFF2-40B4-BE49-F238E27FC236}">
                <a16:creationId xmlns:a16="http://schemas.microsoft.com/office/drawing/2014/main" id="{B3B19820-1B93-7DDE-7242-0EBD2B7D98BD}"/>
              </a:ext>
            </a:extLst>
          </p:cNvPr>
          <p:cNvPicPr>
            <a:picLocks noChangeAspect="1"/>
          </p:cNvPicPr>
          <p:nvPr/>
        </p:nvPicPr>
        <p:blipFill>
          <a:blip r:embed="rId5"/>
          <a:stretch>
            <a:fillRect/>
          </a:stretch>
        </p:blipFill>
        <p:spPr>
          <a:xfrm>
            <a:off x="2537101" y="1514003"/>
            <a:ext cx="4395354" cy="7258994"/>
          </a:xfrm>
          <a:prstGeom prst="rect">
            <a:avLst/>
          </a:prstGeom>
        </p:spPr>
      </p:pic>
    </p:spTree>
    <p:extLst>
      <p:ext uri="{BB962C8B-B14F-4D97-AF65-F5344CB8AC3E}">
        <p14:creationId xmlns:p14="http://schemas.microsoft.com/office/powerpoint/2010/main" val="1110845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for a school cafeteria&#10;&#10;Description automatically generated">
            <a:extLst>
              <a:ext uri="{FF2B5EF4-FFF2-40B4-BE49-F238E27FC236}">
                <a16:creationId xmlns:a16="http://schemas.microsoft.com/office/drawing/2014/main" id="{5BB1F974-43E9-BAC7-21BE-C15A23C2C593}"/>
              </a:ext>
            </a:extLst>
          </p:cNvPr>
          <p:cNvPicPr>
            <a:picLocks noChangeAspect="1"/>
          </p:cNvPicPr>
          <p:nvPr/>
        </p:nvPicPr>
        <p:blipFill>
          <a:blip r:embed="rId3"/>
          <a:stretch>
            <a:fillRect/>
          </a:stretch>
        </p:blipFill>
        <p:spPr>
          <a:xfrm>
            <a:off x="465375" y="460086"/>
            <a:ext cx="3501065" cy="4683414"/>
          </a:xfrm>
          <a:prstGeom prst="rect">
            <a:avLst/>
          </a:prstGeom>
        </p:spPr>
      </p:pic>
      <p:pic>
        <p:nvPicPr>
          <p:cNvPr id="8" name="Picture 7" descr="A poster for a celebration&#10;&#10;Description automatically generated">
            <a:extLst>
              <a:ext uri="{FF2B5EF4-FFF2-40B4-BE49-F238E27FC236}">
                <a16:creationId xmlns:a16="http://schemas.microsoft.com/office/drawing/2014/main" id="{9AD2FF7D-2A63-0CA2-F5BB-503AA8132AEA}"/>
              </a:ext>
            </a:extLst>
          </p:cNvPr>
          <p:cNvPicPr>
            <a:picLocks noChangeAspect="1"/>
          </p:cNvPicPr>
          <p:nvPr/>
        </p:nvPicPr>
        <p:blipFill>
          <a:blip r:embed="rId4"/>
          <a:stretch>
            <a:fillRect/>
          </a:stretch>
        </p:blipFill>
        <p:spPr>
          <a:xfrm>
            <a:off x="6226857" y="361371"/>
            <a:ext cx="3619002" cy="4683415"/>
          </a:xfrm>
          <a:prstGeom prst="rect">
            <a:avLst/>
          </a:prstGeom>
        </p:spPr>
      </p:pic>
      <p:pic>
        <p:nvPicPr>
          <p:cNvPr id="12" name="Picture 11" descr="A poster for a dance event&#10;&#10;Description automatically generated">
            <a:extLst>
              <a:ext uri="{FF2B5EF4-FFF2-40B4-BE49-F238E27FC236}">
                <a16:creationId xmlns:a16="http://schemas.microsoft.com/office/drawing/2014/main" id="{3137B777-7778-F224-2691-07FA701191C1}"/>
              </a:ext>
            </a:extLst>
          </p:cNvPr>
          <p:cNvPicPr>
            <a:picLocks noChangeAspect="1"/>
          </p:cNvPicPr>
          <p:nvPr/>
        </p:nvPicPr>
        <p:blipFill>
          <a:blip r:embed="rId5"/>
          <a:stretch>
            <a:fillRect/>
          </a:stretch>
        </p:blipFill>
        <p:spPr>
          <a:xfrm>
            <a:off x="11692795" y="460086"/>
            <a:ext cx="5809270" cy="7524961"/>
          </a:xfrm>
          <a:prstGeom prst="rect">
            <a:avLst/>
          </a:prstGeom>
        </p:spPr>
      </p:pic>
      <p:pic>
        <p:nvPicPr>
          <p:cNvPr id="14" name="Picture 13" descr="A poster with a person's face&#10;&#10;Description automatically generated">
            <a:extLst>
              <a:ext uri="{FF2B5EF4-FFF2-40B4-BE49-F238E27FC236}">
                <a16:creationId xmlns:a16="http://schemas.microsoft.com/office/drawing/2014/main" id="{CAB0AD17-184D-D43E-FBE2-A15BBFC26AFB}"/>
              </a:ext>
            </a:extLst>
          </p:cNvPr>
          <p:cNvPicPr>
            <a:picLocks noChangeAspect="1"/>
          </p:cNvPicPr>
          <p:nvPr/>
        </p:nvPicPr>
        <p:blipFill>
          <a:blip r:embed="rId6"/>
          <a:stretch>
            <a:fillRect/>
          </a:stretch>
        </p:blipFill>
        <p:spPr>
          <a:xfrm>
            <a:off x="4379918" y="5759492"/>
            <a:ext cx="3619003" cy="4527508"/>
          </a:xfrm>
          <a:prstGeom prst="rect">
            <a:avLst/>
          </a:prstGeom>
        </p:spPr>
      </p:pic>
    </p:spTree>
    <p:extLst>
      <p:ext uri="{BB962C8B-B14F-4D97-AF65-F5344CB8AC3E}">
        <p14:creationId xmlns:p14="http://schemas.microsoft.com/office/powerpoint/2010/main" val="2111236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news report&#10;&#10;Description automatically generated">
            <a:extLst>
              <a:ext uri="{FF2B5EF4-FFF2-40B4-BE49-F238E27FC236}">
                <a16:creationId xmlns:a16="http://schemas.microsoft.com/office/drawing/2014/main" id="{8D98A9E3-A63E-80B2-094D-F39910221670}"/>
              </a:ext>
            </a:extLst>
          </p:cNvPr>
          <p:cNvPicPr>
            <a:picLocks noChangeAspect="1"/>
          </p:cNvPicPr>
          <p:nvPr/>
        </p:nvPicPr>
        <p:blipFill>
          <a:blip r:embed="rId3"/>
          <a:stretch>
            <a:fillRect/>
          </a:stretch>
        </p:blipFill>
        <p:spPr>
          <a:xfrm>
            <a:off x="9868478" y="2903104"/>
            <a:ext cx="6946900" cy="5270500"/>
          </a:xfrm>
          <a:prstGeom prst="rect">
            <a:avLst/>
          </a:prstGeom>
        </p:spPr>
      </p:pic>
      <p:pic>
        <p:nvPicPr>
          <p:cNvPr id="7" name="Picture 6" descr="A person pointing at a mural&#10;&#10;Description automatically generated">
            <a:extLst>
              <a:ext uri="{FF2B5EF4-FFF2-40B4-BE49-F238E27FC236}">
                <a16:creationId xmlns:a16="http://schemas.microsoft.com/office/drawing/2014/main" id="{55432810-B268-B5DB-C9C2-595973E311BA}"/>
              </a:ext>
            </a:extLst>
          </p:cNvPr>
          <p:cNvPicPr>
            <a:picLocks noChangeAspect="1"/>
          </p:cNvPicPr>
          <p:nvPr/>
        </p:nvPicPr>
        <p:blipFill>
          <a:blip r:embed="rId4"/>
          <a:stretch>
            <a:fillRect/>
          </a:stretch>
        </p:blipFill>
        <p:spPr>
          <a:xfrm>
            <a:off x="1726623" y="1504950"/>
            <a:ext cx="6692900" cy="7277100"/>
          </a:xfrm>
          <a:prstGeom prst="rect">
            <a:avLst/>
          </a:prstGeom>
        </p:spPr>
      </p:pic>
    </p:spTree>
    <p:extLst>
      <p:ext uri="{BB962C8B-B14F-4D97-AF65-F5344CB8AC3E}">
        <p14:creationId xmlns:p14="http://schemas.microsoft.com/office/powerpoint/2010/main" val="3153463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1" name="Google Shape;501;p77"/>
          <p:cNvGrpSpPr/>
          <p:nvPr/>
        </p:nvGrpSpPr>
        <p:grpSpPr>
          <a:xfrm>
            <a:off x="-118" y="-1298700"/>
            <a:ext cx="18288118" cy="11393100"/>
            <a:chOff x="0" y="-1104897"/>
            <a:chExt cx="18288118" cy="8618078"/>
          </a:xfrm>
        </p:grpSpPr>
        <p:grpSp>
          <p:nvGrpSpPr>
            <p:cNvPr id="502" name="Google Shape;502;p77"/>
            <p:cNvGrpSpPr/>
            <p:nvPr/>
          </p:nvGrpSpPr>
          <p:grpSpPr>
            <a:xfrm>
              <a:off x="0" y="-248778"/>
              <a:ext cx="18288118" cy="7761906"/>
              <a:chOff x="0" y="-57150"/>
              <a:chExt cx="4816592" cy="2101618"/>
            </a:xfrm>
          </p:grpSpPr>
          <p:sp>
            <p:nvSpPr>
              <p:cNvPr id="503" name="Google Shape;503;p77"/>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504" name="Google Shape;504;p77"/>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505" name="Google Shape;505;p77"/>
            <p:cNvPicPr preferRelativeResize="0"/>
            <p:nvPr/>
          </p:nvPicPr>
          <p:blipFill rotWithShape="1">
            <a:blip r:embed="rId3">
              <a:alphaModFix amt="49000"/>
            </a:blip>
            <a:srcRect l="14544" t="18652" b="53100"/>
            <a:stretch/>
          </p:blipFill>
          <p:spPr>
            <a:xfrm>
              <a:off x="0" y="0"/>
              <a:ext cx="18287999" cy="7513181"/>
            </a:xfrm>
            <a:prstGeom prst="rect">
              <a:avLst/>
            </a:prstGeom>
            <a:noFill/>
            <a:ln>
              <a:noFill/>
            </a:ln>
          </p:spPr>
        </p:pic>
        <p:grpSp>
          <p:nvGrpSpPr>
            <p:cNvPr id="506" name="Google Shape;506;p77"/>
            <p:cNvGrpSpPr/>
            <p:nvPr/>
          </p:nvGrpSpPr>
          <p:grpSpPr>
            <a:xfrm>
              <a:off x="381000" y="-1104897"/>
              <a:ext cx="1066775" cy="2419477"/>
              <a:chOff x="0" y="-57150"/>
              <a:chExt cx="1728131" cy="2472386"/>
            </a:xfrm>
          </p:grpSpPr>
          <p:sp>
            <p:nvSpPr>
              <p:cNvPr id="507" name="Google Shape;507;p77"/>
              <p:cNvSpPr/>
              <p:nvPr/>
            </p:nvSpPr>
            <p:spPr>
              <a:xfrm>
                <a:off x="1" y="1048722"/>
                <a:ext cx="1728130" cy="1366514"/>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508" name="Google Shape;508;p77"/>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509" name="Google Shape;509;p77"/>
            <p:cNvPicPr preferRelativeResize="0"/>
            <p:nvPr/>
          </p:nvPicPr>
          <p:blipFill rotWithShape="1">
            <a:blip r:embed="rId4">
              <a:alphaModFix/>
            </a:blip>
            <a:srcRect/>
            <a:stretch/>
          </p:blipFill>
          <p:spPr>
            <a:xfrm>
              <a:off x="146873" y="415013"/>
              <a:ext cx="2029149" cy="1535025"/>
            </a:xfrm>
            <a:prstGeom prst="rect">
              <a:avLst/>
            </a:prstGeom>
            <a:noFill/>
            <a:ln>
              <a:noFill/>
            </a:ln>
          </p:spPr>
        </p:pic>
      </p:grpSp>
      <p:sp>
        <p:nvSpPr>
          <p:cNvPr id="512" name="Google Shape;512;p77"/>
          <p:cNvSpPr txBox="1"/>
          <p:nvPr/>
        </p:nvSpPr>
        <p:spPr>
          <a:xfrm>
            <a:off x="5270650" y="192600"/>
            <a:ext cx="13060800" cy="861714"/>
          </a:xfrm>
          <a:prstGeom prst="rect">
            <a:avLst/>
          </a:prstGeom>
          <a:noFill/>
          <a:ln>
            <a:noFill/>
          </a:ln>
        </p:spPr>
        <p:txBody>
          <a:bodyPr spcFirstLastPara="1" wrap="square" lIns="182850" tIns="182850" rIns="182850" bIns="182850" anchor="t" anchorCtr="0">
            <a:spAutoFit/>
          </a:bodyPr>
          <a:lstStyle/>
          <a:p>
            <a:pPr defTabSz="1828800"/>
            <a:endParaRPr sz="3200">
              <a:latin typeface="Calibri"/>
              <a:ea typeface="Calibri"/>
              <a:cs typeface="Calibri"/>
              <a:sym typeface="Calibri"/>
            </a:endParaRPr>
          </a:p>
        </p:txBody>
      </p:sp>
      <p:sp>
        <p:nvSpPr>
          <p:cNvPr id="2" name="Google Shape;299;p38">
            <a:extLst>
              <a:ext uri="{FF2B5EF4-FFF2-40B4-BE49-F238E27FC236}">
                <a16:creationId xmlns:a16="http://schemas.microsoft.com/office/drawing/2014/main" id="{32691B91-7D51-0059-D2DD-D3462EB8FE9C}"/>
              </a:ext>
            </a:extLst>
          </p:cNvPr>
          <p:cNvSpPr txBox="1"/>
          <p:nvPr/>
        </p:nvSpPr>
        <p:spPr>
          <a:xfrm>
            <a:off x="9620400" y="1362100"/>
            <a:ext cx="8338800" cy="6209400"/>
          </a:xfrm>
          <a:prstGeom prst="rect">
            <a:avLst/>
          </a:prstGeom>
          <a:noFill/>
          <a:ln>
            <a:noFill/>
          </a:ln>
        </p:spPr>
        <p:txBody>
          <a:bodyPr spcFirstLastPara="1" wrap="square" lIns="182850" tIns="182850" rIns="182850" bIns="182850" anchor="t" anchorCtr="0">
            <a:noAutofit/>
          </a:bodyPr>
          <a:lstStyle/>
          <a:p>
            <a:pPr defTabSz="1828800"/>
            <a:r>
              <a:rPr lang="en" sz="3200" dirty="0">
                <a:solidFill>
                  <a:schemeClr val="tx2"/>
                </a:solidFill>
                <a:latin typeface="Quicksand"/>
                <a:ea typeface="Quicksand"/>
                <a:cs typeface="Quicksand"/>
                <a:sym typeface="Quicksand"/>
              </a:rPr>
              <a:t>The goal: To build a love of reading and strong reading skills through exposing children to a wide range of age-appropriate multicultural and bilingual books. </a:t>
            </a:r>
            <a:endParaRPr sz="3200" dirty="0">
              <a:solidFill>
                <a:schemeClr val="tx2"/>
              </a:solidFill>
              <a:latin typeface="Quicksand"/>
              <a:ea typeface="Quicksand"/>
              <a:cs typeface="Quicksand"/>
              <a:sym typeface="Quicksand"/>
            </a:endParaRPr>
          </a:p>
          <a:p>
            <a:pPr defTabSz="1828800"/>
            <a:endParaRPr sz="3200" dirty="0">
              <a:solidFill>
                <a:schemeClr val="tx2"/>
              </a:solidFill>
              <a:latin typeface="Quicksand"/>
              <a:ea typeface="Quicksand"/>
              <a:cs typeface="Quicksand"/>
              <a:sym typeface="Quicksand"/>
            </a:endParaRPr>
          </a:p>
          <a:p>
            <a:pPr defTabSz="1828800"/>
            <a:r>
              <a:rPr lang="en" sz="3200" dirty="0">
                <a:solidFill>
                  <a:schemeClr val="tx2"/>
                </a:solidFill>
                <a:latin typeface="Quicksand"/>
                <a:ea typeface="Quicksand"/>
                <a:cs typeface="Quicksand"/>
                <a:sym typeface="Quicksand"/>
              </a:rPr>
              <a:t>The program develops their reading fluency and comprehension skills as well as provides the opportunity for a diverse group of students to participate in enriching activities in English and Spanish.</a:t>
            </a:r>
            <a:endParaRPr sz="3200" dirty="0">
              <a:solidFill>
                <a:schemeClr val="tx2"/>
              </a:solidFill>
              <a:latin typeface="Quicksand"/>
              <a:ea typeface="Quicksand"/>
              <a:cs typeface="Quicksand"/>
              <a:sym typeface="Quicksand"/>
            </a:endParaRPr>
          </a:p>
          <a:p>
            <a:pPr defTabSz="1828800"/>
            <a:endParaRPr sz="3200" dirty="0">
              <a:latin typeface="Quicksand"/>
              <a:ea typeface="Quicksand"/>
              <a:cs typeface="Quicksand"/>
              <a:sym typeface="Quicksand"/>
            </a:endParaRPr>
          </a:p>
          <a:p>
            <a:pPr defTabSz="1828800"/>
            <a:endParaRPr sz="3200" dirty="0">
              <a:latin typeface="Quicksand"/>
              <a:ea typeface="Quicksand"/>
              <a:cs typeface="Quicksand"/>
              <a:sym typeface="Quicksand"/>
            </a:endParaRPr>
          </a:p>
        </p:txBody>
      </p:sp>
      <p:sp>
        <p:nvSpPr>
          <p:cNvPr id="4" name="TextBox 3">
            <a:extLst>
              <a:ext uri="{FF2B5EF4-FFF2-40B4-BE49-F238E27FC236}">
                <a16:creationId xmlns:a16="http://schemas.microsoft.com/office/drawing/2014/main" id="{FED803B3-4F6D-7FF4-5609-C194F7A83D99}"/>
              </a:ext>
            </a:extLst>
          </p:cNvPr>
          <p:cNvSpPr txBox="1"/>
          <p:nvPr/>
        </p:nvSpPr>
        <p:spPr>
          <a:xfrm>
            <a:off x="3085623" y="823487"/>
            <a:ext cx="9568542" cy="769441"/>
          </a:xfrm>
          <a:prstGeom prst="rect">
            <a:avLst/>
          </a:prstGeom>
          <a:noFill/>
        </p:spPr>
        <p:txBody>
          <a:bodyPr wrap="square">
            <a:spAutoFit/>
          </a:bodyPr>
          <a:lstStyle/>
          <a:p>
            <a:r>
              <a:rPr lang="en" sz="4400" dirty="0">
                <a:solidFill>
                  <a:schemeClr val="tx2"/>
                </a:solidFill>
                <a:latin typeface="Quicksand"/>
                <a:ea typeface="Quicksand"/>
                <a:cs typeface="Quicksand"/>
                <a:sym typeface="Quicksand"/>
              </a:rPr>
              <a:t>Bilingual Book Club</a:t>
            </a:r>
            <a:endParaRPr lang="en-US" sz="4400" dirty="0">
              <a:solidFill>
                <a:schemeClr val="tx2"/>
              </a:solidFill>
            </a:endParaRPr>
          </a:p>
        </p:txBody>
      </p:sp>
      <p:pic>
        <p:nvPicPr>
          <p:cNvPr id="14" name="Picture 13" descr="A group of children reading books&#10;&#10;Description automatically generated">
            <a:extLst>
              <a:ext uri="{FF2B5EF4-FFF2-40B4-BE49-F238E27FC236}">
                <a16:creationId xmlns:a16="http://schemas.microsoft.com/office/drawing/2014/main" id="{B1394497-CE68-9DE6-0D9E-2FADB5C62BB3}"/>
              </a:ext>
            </a:extLst>
          </p:cNvPr>
          <p:cNvPicPr>
            <a:picLocks noChangeAspect="1"/>
          </p:cNvPicPr>
          <p:nvPr/>
        </p:nvPicPr>
        <p:blipFill>
          <a:blip r:embed="rId5"/>
          <a:stretch>
            <a:fillRect/>
          </a:stretch>
        </p:blipFill>
        <p:spPr>
          <a:xfrm>
            <a:off x="1161329" y="4502648"/>
            <a:ext cx="7772400" cy="3406902"/>
          </a:xfrm>
          <a:prstGeom prst="rect">
            <a:avLst/>
          </a:prstGeom>
        </p:spPr>
      </p:pic>
    </p:spTree>
    <p:extLst>
      <p:ext uri="{BB962C8B-B14F-4D97-AF65-F5344CB8AC3E}">
        <p14:creationId xmlns:p14="http://schemas.microsoft.com/office/powerpoint/2010/main" val="538965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1" name="Google Shape;501;p77"/>
          <p:cNvGrpSpPr/>
          <p:nvPr/>
        </p:nvGrpSpPr>
        <p:grpSpPr>
          <a:xfrm>
            <a:off x="43332" y="-1489243"/>
            <a:ext cx="18288118" cy="11393100"/>
            <a:chOff x="0" y="-1104897"/>
            <a:chExt cx="18288118" cy="8618078"/>
          </a:xfrm>
        </p:grpSpPr>
        <p:grpSp>
          <p:nvGrpSpPr>
            <p:cNvPr id="502" name="Google Shape;502;p77"/>
            <p:cNvGrpSpPr/>
            <p:nvPr/>
          </p:nvGrpSpPr>
          <p:grpSpPr>
            <a:xfrm>
              <a:off x="0" y="-248778"/>
              <a:ext cx="18288118" cy="7761906"/>
              <a:chOff x="0" y="-57150"/>
              <a:chExt cx="4816592" cy="2101618"/>
            </a:xfrm>
          </p:grpSpPr>
          <p:sp>
            <p:nvSpPr>
              <p:cNvPr id="503" name="Google Shape;503;p77"/>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504" name="Google Shape;504;p77"/>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505" name="Google Shape;505;p77"/>
            <p:cNvPicPr preferRelativeResize="0"/>
            <p:nvPr/>
          </p:nvPicPr>
          <p:blipFill rotWithShape="1">
            <a:blip r:embed="rId3">
              <a:alphaModFix amt="49000"/>
            </a:blip>
            <a:srcRect l="14544" t="18652" b="53100"/>
            <a:stretch/>
          </p:blipFill>
          <p:spPr>
            <a:xfrm>
              <a:off x="0" y="0"/>
              <a:ext cx="18287999" cy="7513181"/>
            </a:xfrm>
            <a:prstGeom prst="rect">
              <a:avLst/>
            </a:prstGeom>
            <a:noFill/>
            <a:ln>
              <a:noFill/>
            </a:ln>
          </p:spPr>
        </p:pic>
        <p:grpSp>
          <p:nvGrpSpPr>
            <p:cNvPr id="506" name="Google Shape;506;p77"/>
            <p:cNvGrpSpPr/>
            <p:nvPr/>
          </p:nvGrpSpPr>
          <p:grpSpPr>
            <a:xfrm>
              <a:off x="381000" y="-1104897"/>
              <a:ext cx="1066775" cy="2419477"/>
              <a:chOff x="0" y="-57150"/>
              <a:chExt cx="1728131" cy="2472386"/>
            </a:xfrm>
          </p:grpSpPr>
          <p:sp>
            <p:nvSpPr>
              <p:cNvPr id="507" name="Google Shape;507;p77"/>
              <p:cNvSpPr/>
              <p:nvPr/>
            </p:nvSpPr>
            <p:spPr>
              <a:xfrm>
                <a:off x="1" y="1048722"/>
                <a:ext cx="1728130" cy="1366514"/>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508" name="Google Shape;508;p77"/>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509" name="Google Shape;509;p77"/>
            <p:cNvPicPr preferRelativeResize="0"/>
            <p:nvPr/>
          </p:nvPicPr>
          <p:blipFill rotWithShape="1">
            <a:blip r:embed="rId4">
              <a:alphaModFix/>
            </a:blip>
            <a:srcRect/>
            <a:stretch/>
          </p:blipFill>
          <p:spPr>
            <a:xfrm>
              <a:off x="146873" y="415013"/>
              <a:ext cx="2029149" cy="1535025"/>
            </a:xfrm>
            <a:prstGeom prst="rect">
              <a:avLst/>
            </a:prstGeom>
            <a:noFill/>
            <a:ln>
              <a:noFill/>
            </a:ln>
          </p:spPr>
        </p:pic>
      </p:grpSp>
      <p:sp>
        <p:nvSpPr>
          <p:cNvPr id="512" name="Google Shape;512;p77"/>
          <p:cNvSpPr txBox="1"/>
          <p:nvPr/>
        </p:nvSpPr>
        <p:spPr>
          <a:xfrm>
            <a:off x="5270650" y="192600"/>
            <a:ext cx="13060800" cy="861714"/>
          </a:xfrm>
          <a:prstGeom prst="rect">
            <a:avLst/>
          </a:prstGeom>
          <a:noFill/>
          <a:ln>
            <a:noFill/>
          </a:ln>
        </p:spPr>
        <p:txBody>
          <a:bodyPr spcFirstLastPara="1" wrap="square" lIns="182850" tIns="182850" rIns="182850" bIns="182850" anchor="t" anchorCtr="0">
            <a:spAutoFit/>
          </a:bodyPr>
          <a:lstStyle/>
          <a:p>
            <a:pPr defTabSz="1828800"/>
            <a:endParaRPr sz="3200">
              <a:latin typeface="Calibri"/>
              <a:ea typeface="Calibri"/>
              <a:cs typeface="Calibri"/>
              <a:sym typeface="Calibri"/>
            </a:endParaRPr>
          </a:p>
        </p:txBody>
      </p:sp>
      <p:sp>
        <p:nvSpPr>
          <p:cNvPr id="2" name="Google Shape;299;p38">
            <a:extLst>
              <a:ext uri="{FF2B5EF4-FFF2-40B4-BE49-F238E27FC236}">
                <a16:creationId xmlns:a16="http://schemas.microsoft.com/office/drawing/2014/main" id="{32691B91-7D51-0059-D2DD-D3462EB8FE9C}"/>
              </a:ext>
            </a:extLst>
          </p:cNvPr>
          <p:cNvSpPr txBox="1"/>
          <p:nvPr/>
        </p:nvSpPr>
        <p:spPr>
          <a:xfrm>
            <a:off x="9620400" y="1362100"/>
            <a:ext cx="8338800" cy="6209400"/>
          </a:xfrm>
          <a:prstGeom prst="rect">
            <a:avLst/>
          </a:prstGeom>
          <a:noFill/>
          <a:ln>
            <a:noFill/>
          </a:ln>
        </p:spPr>
        <p:txBody>
          <a:bodyPr spcFirstLastPara="1" wrap="square" lIns="182850" tIns="182850" rIns="182850" bIns="182850" anchor="t" anchorCtr="0">
            <a:noAutofit/>
          </a:bodyPr>
          <a:lstStyle/>
          <a:p>
            <a:pPr defTabSz="1828800"/>
            <a:r>
              <a:rPr lang="en-US" sz="3200" dirty="0">
                <a:solidFill>
                  <a:schemeClr val="tx2"/>
                </a:solidFill>
                <a:latin typeface="Quicksand"/>
                <a:ea typeface="Quicksand"/>
                <a:cs typeface="Quicksand"/>
                <a:sym typeface="Quicksand"/>
              </a:rPr>
              <a:t>Examples of Past Agenda Items:</a:t>
            </a:r>
          </a:p>
          <a:p>
            <a:pPr defTabSz="1828800"/>
            <a:endParaRPr lang="en-US" sz="3200" dirty="0">
              <a:solidFill>
                <a:schemeClr val="tx2"/>
              </a:solidFill>
              <a:latin typeface="Quicksand"/>
              <a:ea typeface="Quicksand"/>
              <a:cs typeface="Quicksand"/>
              <a:sym typeface="Quicksand"/>
            </a:endParaRPr>
          </a:p>
          <a:p>
            <a:pPr marL="914400" indent="-660400" defTabSz="1828800">
              <a:buSzPts val="1600"/>
              <a:buFont typeface="Quicksand"/>
              <a:buChar char="●"/>
            </a:pPr>
            <a:r>
              <a:rPr lang="en-US" sz="3200" dirty="0">
                <a:solidFill>
                  <a:schemeClr val="tx2"/>
                </a:solidFill>
                <a:latin typeface="Quicksand"/>
                <a:ea typeface="Quicksand"/>
                <a:cs typeface="Quicksand"/>
                <a:sym typeface="Quicksand"/>
              </a:rPr>
              <a:t>How to navigate school platforms (student management system etc.)</a:t>
            </a:r>
          </a:p>
          <a:p>
            <a:pPr marL="914400" indent="-660400" defTabSz="1828800">
              <a:buSzPts val="1600"/>
              <a:buFont typeface="Quicksand"/>
              <a:buChar char="●"/>
            </a:pPr>
            <a:r>
              <a:rPr lang="en-US" sz="3200" dirty="0">
                <a:solidFill>
                  <a:schemeClr val="tx2"/>
                </a:solidFill>
                <a:latin typeface="Quicksand"/>
                <a:ea typeface="Quicksand"/>
                <a:cs typeface="Quicksand"/>
                <a:sym typeface="Quicksand"/>
              </a:rPr>
              <a:t>Parenting Strategies - Love &amp; Logic</a:t>
            </a:r>
          </a:p>
          <a:p>
            <a:pPr marL="914400" indent="-660400" defTabSz="1828800">
              <a:buSzPts val="1600"/>
              <a:buFont typeface="Quicksand"/>
              <a:buChar char="●"/>
            </a:pPr>
            <a:r>
              <a:rPr lang="en-US" sz="3200" dirty="0">
                <a:solidFill>
                  <a:schemeClr val="tx2"/>
                </a:solidFill>
                <a:latin typeface="Quicksand"/>
                <a:ea typeface="Quicksand"/>
                <a:cs typeface="Quicksand"/>
                <a:sym typeface="Quicksand"/>
              </a:rPr>
              <a:t>English Language Development Program Q &amp; A </a:t>
            </a:r>
          </a:p>
          <a:p>
            <a:pPr marL="914400" indent="-660400" defTabSz="1828800">
              <a:buSzPts val="1600"/>
              <a:buFont typeface="Quicksand"/>
              <a:buChar char="●"/>
            </a:pPr>
            <a:r>
              <a:rPr lang="en-US" sz="3200" dirty="0">
                <a:solidFill>
                  <a:schemeClr val="tx2"/>
                </a:solidFill>
                <a:latin typeface="Quicksand"/>
                <a:ea typeface="Quicksand"/>
                <a:cs typeface="Quicksand"/>
                <a:sym typeface="Quicksand"/>
              </a:rPr>
              <a:t>Restorative Practices and School Safety</a:t>
            </a:r>
          </a:p>
          <a:p>
            <a:pPr marL="914400" indent="-660400" defTabSz="1828800">
              <a:buSzPts val="1600"/>
              <a:buFont typeface="Quicksand"/>
              <a:buChar char="●"/>
            </a:pPr>
            <a:r>
              <a:rPr lang="en-US" sz="3200" dirty="0">
                <a:solidFill>
                  <a:schemeClr val="tx2"/>
                </a:solidFill>
                <a:latin typeface="Quicksand"/>
                <a:ea typeface="Quicksand"/>
                <a:cs typeface="Quicksand"/>
                <a:sym typeface="Quicksand"/>
              </a:rPr>
              <a:t>Emotional Regulation &amp; Mental Health</a:t>
            </a:r>
          </a:p>
          <a:p>
            <a:pPr defTabSz="1828800"/>
            <a:endParaRPr sz="3200" dirty="0">
              <a:latin typeface="Quicksand"/>
              <a:ea typeface="Quicksand"/>
              <a:cs typeface="Quicksand"/>
              <a:sym typeface="Quicksand"/>
            </a:endParaRPr>
          </a:p>
          <a:p>
            <a:pPr defTabSz="1828800"/>
            <a:endParaRPr sz="3200" dirty="0">
              <a:latin typeface="Quicksand"/>
              <a:ea typeface="Quicksand"/>
              <a:cs typeface="Quicksand"/>
              <a:sym typeface="Quicksand"/>
            </a:endParaRPr>
          </a:p>
        </p:txBody>
      </p:sp>
      <p:sp>
        <p:nvSpPr>
          <p:cNvPr id="4" name="TextBox 3">
            <a:extLst>
              <a:ext uri="{FF2B5EF4-FFF2-40B4-BE49-F238E27FC236}">
                <a16:creationId xmlns:a16="http://schemas.microsoft.com/office/drawing/2014/main" id="{FED803B3-4F6D-7FF4-5609-C194F7A83D99}"/>
              </a:ext>
            </a:extLst>
          </p:cNvPr>
          <p:cNvSpPr txBox="1"/>
          <p:nvPr/>
        </p:nvSpPr>
        <p:spPr>
          <a:xfrm>
            <a:off x="3137599" y="1270710"/>
            <a:ext cx="9568542" cy="769441"/>
          </a:xfrm>
          <a:prstGeom prst="rect">
            <a:avLst/>
          </a:prstGeom>
          <a:noFill/>
        </p:spPr>
        <p:txBody>
          <a:bodyPr wrap="square">
            <a:spAutoFit/>
          </a:bodyPr>
          <a:lstStyle/>
          <a:p>
            <a:r>
              <a:rPr lang="en" sz="4400" dirty="0">
                <a:solidFill>
                  <a:schemeClr val="tx2"/>
                </a:solidFill>
                <a:latin typeface="Quicksand"/>
                <a:ea typeface="Quicksand"/>
                <a:cs typeface="Quicksand"/>
                <a:sym typeface="Quicksand"/>
              </a:rPr>
              <a:t>Escuela de Padres</a:t>
            </a:r>
            <a:endParaRPr lang="en-US" sz="4400" dirty="0">
              <a:solidFill>
                <a:schemeClr val="tx2"/>
              </a:solidFill>
            </a:endParaRPr>
          </a:p>
        </p:txBody>
      </p:sp>
      <p:pic>
        <p:nvPicPr>
          <p:cNvPr id="3" name="Google Shape;288;p37">
            <a:extLst>
              <a:ext uri="{FF2B5EF4-FFF2-40B4-BE49-F238E27FC236}">
                <a16:creationId xmlns:a16="http://schemas.microsoft.com/office/drawing/2014/main" id="{0352DA1E-9ECD-F347-7E9F-55C2337D1233}"/>
              </a:ext>
            </a:extLst>
          </p:cNvPr>
          <p:cNvPicPr preferRelativeResize="0"/>
          <p:nvPr/>
        </p:nvPicPr>
        <p:blipFill rotWithShape="1">
          <a:blip r:embed="rId5">
            <a:alphaModFix/>
          </a:blip>
          <a:srcRect l="2114" t="8004" r="15295" b="6846"/>
          <a:stretch/>
        </p:blipFill>
        <p:spPr>
          <a:xfrm>
            <a:off x="1204779" y="2711597"/>
            <a:ext cx="8082160" cy="6209400"/>
          </a:xfrm>
          <a:prstGeom prst="rect">
            <a:avLst/>
          </a:prstGeom>
          <a:noFill/>
          <a:ln w="3810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752436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1" name="Google Shape;501;p77"/>
          <p:cNvGrpSpPr/>
          <p:nvPr/>
        </p:nvGrpSpPr>
        <p:grpSpPr>
          <a:xfrm>
            <a:off x="-61" y="-1219716"/>
            <a:ext cx="18288118" cy="11393100"/>
            <a:chOff x="0" y="-1104897"/>
            <a:chExt cx="18288118" cy="8618078"/>
          </a:xfrm>
        </p:grpSpPr>
        <p:grpSp>
          <p:nvGrpSpPr>
            <p:cNvPr id="502" name="Google Shape;502;p77"/>
            <p:cNvGrpSpPr/>
            <p:nvPr/>
          </p:nvGrpSpPr>
          <p:grpSpPr>
            <a:xfrm>
              <a:off x="0" y="-248778"/>
              <a:ext cx="18288118" cy="7761906"/>
              <a:chOff x="0" y="-57150"/>
              <a:chExt cx="4816592" cy="2101618"/>
            </a:xfrm>
          </p:grpSpPr>
          <p:sp>
            <p:nvSpPr>
              <p:cNvPr id="503" name="Google Shape;503;p77"/>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504" name="Google Shape;504;p77"/>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505" name="Google Shape;505;p77"/>
            <p:cNvPicPr preferRelativeResize="0"/>
            <p:nvPr/>
          </p:nvPicPr>
          <p:blipFill rotWithShape="1">
            <a:blip r:embed="rId3">
              <a:alphaModFix amt="49000"/>
            </a:blip>
            <a:srcRect l="14544" t="18652" b="53100"/>
            <a:stretch/>
          </p:blipFill>
          <p:spPr>
            <a:xfrm>
              <a:off x="0" y="0"/>
              <a:ext cx="18287999" cy="7513181"/>
            </a:xfrm>
            <a:prstGeom prst="rect">
              <a:avLst/>
            </a:prstGeom>
            <a:noFill/>
            <a:ln>
              <a:noFill/>
            </a:ln>
          </p:spPr>
        </p:pic>
        <p:grpSp>
          <p:nvGrpSpPr>
            <p:cNvPr id="506" name="Google Shape;506;p77"/>
            <p:cNvGrpSpPr/>
            <p:nvPr/>
          </p:nvGrpSpPr>
          <p:grpSpPr>
            <a:xfrm>
              <a:off x="381000" y="-1104897"/>
              <a:ext cx="1066775" cy="2419477"/>
              <a:chOff x="0" y="-57150"/>
              <a:chExt cx="1728131" cy="2472386"/>
            </a:xfrm>
          </p:grpSpPr>
          <p:sp>
            <p:nvSpPr>
              <p:cNvPr id="507" name="Google Shape;507;p77"/>
              <p:cNvSpPr/>
              <p:nvPr/>
            </p:nvSpPr>
            <p:spPr>
              <a:xfrm>
                <a:off x="1" y="1048722"/>
                <a:ext cx="1728130" cy="1366514"/>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508" name="Google Shape;508;p77"/>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defTabSz="1828800">
                  <a:lnSpc>
                    <a:spcPct val="155555"/>
                  </a:lnSpc>
                  <a:buSzPts val="900"/>
                </a:pPr>
                <a:endParaRPr sz="1800">
                  <a:latin typeface="Calibri"/>
                  <a:ea typeface="Calibri"/>
                  <a:cs typeface="Calibri"/>
                  <a:sym typeface="Calibri"/>
                </a:endParaRPr>
              </a:p>
            </p:txBody>
          </p:sp>
        </p:grpSp>
        <p:pic>
          <p:nvPicPr>
            <p:cNvPr id="509" name="Google Shape;509;p77"/>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510" name="Google Shape;510;p77"/>
          <p:cNvPicPr preferRelativeResize="0"/>
          <p:nvPr/>
        </p:nvPicPr>
        <p:blipFill rotWithShape="1">
          <a:blip r:embed="rId5">
            <a:alphaModFix/>
          </a:blip>
          <a:srcRect/>
          <a:stretch/>
        </p:blipFill>
        <p:spPr>
          <a:xfrm>
            <a:off x="5270650" y="192600"/>
            <a:ext cx="7803232" cy="10094400"/>
          </a:xfrm>
          <a:prstGeom prst="rect">
            <a:avLst/>
          </a:prstGeom>
          <a:noFill/>
          <a:ln>
            <a:noFill/>
          </a:ln>
        </p:spPr>
      </p:pic>
      <p:pic>
        <p:nvPicPr>
          <p:cNvPr id="511" name="Google Shape;511;p77"/>
          <p:cNvPicPr preferRelativeResize="0"/>
          <p:nvPr/>
        </p:nvPicPr>
        <p:blipFill>
          <a:blip r:embed="rId6">
            <a:alphaModFix/>
          </a:blip>
          <a:stretch>
            <a:fillRect/>
          </a:stretch>
        </p:blipFill>
        <p:spPr>
          <a:xfrm>
            <a:off x="15584555" y="7304950"/>
            <a:ext cx="1954354" cy="2427248"/>
          </a:xfrm>
          <a:prstGeom prst="rect">
            <a:avLst/>
          </a:prstGeom>
          <a:noFill/>
          <a:ln>
            <a:noFill/>
          </a:ln>
        </p:spPr>
      </p:pic>
      <p:sp>
        <p:nvSpPr>
          <p:cNvPr id="512" name="Google Shape;512;p77"/>
          <p:cNvSpPr txBox="1"/>
          <p:nvPr/>
        </p:nvSpPr>
        <p:spPr>
          <a:xfrm>
            <a:off x="5270650" y="192600"/>
            <a:ext cx="13060800" cy="861714"/>
          </a:xfrm>
          <a:prstGeom prst="rect">
            <a:avLst/>
          </a:prstGeom>
          <a:noFill/>
          <a:ln>
            <a:noFill/>
          </a:ln>
        </p:spPr>
        <p:txBody>
          <a:bodyPr spcFirstLastPara="1" wrap="square" lIns="182850" tIns="182850" rIns="182850" bIns="182850" anchor="t" anchorCtr="0">
            <a:spAutoFit/>
          </a:bodyPr>
          <a:lstStyle/>
          <a:p>
            <a:pPr defTabSz="1828800"/>
            <a:endParaRPr sz="3200">
              <a:latin typeface="Calibri"/>
              <a:ea typeface="Calibri"/>
              <a:cs typeface="Calibri"/>
              <a:sym typeface="Calibri"/>
            </a:endParaRPr>
          </a:p>
        </p:txBody>
      </p:sp>
    </p:spTree>
    <p:extLst>
      <p:ext uri="{BB962C8B-B14F-4D97-AF65-F5344CB8AC3E}">
        <p14:creationId xmlns:p14="http://schemas.microsoft.com/office/powerpoint/2010/main" val="1008552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grpSp>
        <p:nvGrpSpPr>
          <p:cNvPr id="814" name="Google Shape;814;p51"/>
          <p:cNvGrpSpPr/>
          <p:nvPr/>
        </p:nvGrpSpPr>
        <p:grpSpPr>
          <a:xfrm>
            <a:off x="0" y="-1104900"/>
            <a:ext cx="18287999" cy="8618081"/>
            <a:chOff x="0" y="-1104900"/>
            <a:chExt cx="18287999" cy="8618081"/>
          </a:xfrm>
        </p:grpSpPr>
        <p:grpSp>
          <p:nvGrpSpPr>
            <p:cNvPr id="815" name="Google Shape;815;p51"/>
            <p:cNvGrpSpPr/>
            <p:nvPr/>
          </p:nvGrpSpPr>
          <p:grpSpPr>
            <a:xfrm>
              <a:off x="0" y="-248780"/>
              <a:ext cx="18287996" cy="7761961"/>
              <a:chOff x="0" y="-57150"/>
              <a:chExt cx="4816592" cy="2101618"/>
            </a:xfrm>
          </p:grpSpPr>
          <p:sp>
            <p:nvSpPr>
              <p:cNvPr id="816" name="Google Shape;816;p51"/>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a:effectLst>
                <a:outerShdw dist="19050" dir="5400000" algn="bl" rotWithShape="0">
                  <a:srgbClr val="000000">
                    <a:alpha val="20000"/>
                  </a:srgbClr>
                </a:outerShdw>
              </a:effectLst>
            </p:spPr>
          </p:sp>
          <p:sp>
            <p:nvSpPr>
              <p:cNvPr id="817" name="Google Shape;817;p51"/>
              <p:cNvSpPr txBox="1"/>
              <p:nvPr/>
            </p:nvSpPr>
            <p:spPr>
              <a:xfrm>
                <a:off x="0" y="-57150"/>
                <a:ext cx="812800" cy="869950"/>
              </a:xfrm>
              <a:prstGeom prst="rect">
                <a:avLst/>
              </a:prstGeom>
              <a:noFill/>
              <a:ln>
                <a:noFill/>
              </a:ln>
              <a:effectLst>
                <a:outerShdw dist="19050" dir="5400000" algn="bl" rotWithShape="0">
                  <a:srgbClr val="000000">
                    <a:alpha val="20000"/>
                  </a:srgbClr>
                </a:outerShdw>
              </a:effectLst>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818" name="Google Shape;818;p51"/>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a:effectLst>
              <a:outerShdw dist="19050" dir="5400000" algn="bl" rotWithShape="0">
                <a:srgbClr val="000000">
                  <a:alpha val="20000"/>
                </a:srgbClr>
              </a:outerShdw>
            </a:effectLst>
          </p:spPr>
        </p:pic>
        <p:grpSp>
          <p:nvGrpSpPr>
            <p:cNvPr id="819" name="Google Shape;819;p51"/>
            <p:cNvGrpSpPr/>
            <p:nvPr/>
          </p:nvGrpSpPr>
          <p:grpSpPr>
            <a:xfrm>
              <a:off x="381000" y="-1104900"/>
              <a:ext cx="1066800" cy="2420962"/>
              <a:chOff x="0" y="-57150"/>
              <a:chExt cx="1728131" cy="2473785"/>
            </a:xfrm>
          </p:grpSpPr>
          <p:sp>
            <p:nvSpPr>
              <p:cNvPr id="820" name="Google Shape;820;p51"/>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a:effectLst>
                <a:outerShdw dist="19050" dir="5400000" algn="bl" rotWithShape="0">
                  <a:srgbClr val="000000">
                    <a:alpha val="20000"/>
                  </a:srgbClr>
                </a:outerShdw>
              </a:effectLst>
            </p:spPr>
          </p:sp>
          <p:sp>
            <p:nvSpPr>
              <p:cNvPr id="821" name="Google Shape;821;p51"/>
              <p:cNvSpPr txBox="1"/>
              <p:nvPr/>
            </p:nvSpPr>
            <p:spPr>
              <a:xfrm>
                <a:off x="0" y="-57150"/>
                <a:ext cx="812800" cy="869950"/>
              </a:xfrm>
              <a:prstGeom prst="rect">
                <a:avLst/>
              </a:prstGeom>
              <a:noFill/>
              <a:ln>
                <a:noFill/>
              </a:ln>
              <a:effectLst>
                <a:outerShdw dist="19050" dir="5400000" algn="bl" rotWithShape="0">
                  <a:srgbClr val="000000">
                    <a:alpha val="20000"/>
                  </a:srgbClr>
                </a:outerShdw>
              </a:effectLst>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822" name="Google Shape;822;p51"/>
            <p:cNvPicPr preferRelativeResize="0"/>
            <p:nvPr/>
          </p:nvPicPr>
          <p:blipFill rotWithShape="1">
            <a:blip r:embed="rId4">
              <a:alphaModFix/>
            </a:blip>
            <a:srcRect/>
            <a:stretch/>
          </p:blipFill>
          <p:spPr>
            <a:xfrm>
              <a:off x="146885" y="415014"/>
              <a:ext cx="1535030" cy="1535030"/>
            </a:xfrm>
            <a:prstGeom prst="rect">
              <a:avLst/>
            </a:prstGeom>
            <a:noFill/>
            <a:ln>
              <a:noFill/>
            </a:ln>
            <a:effectLst>
              <a:outerShdw dist="19050" dir="5400000" algn="bl" rotWithShape="0">
                <a:srgbClr val="000000">
                  <a:alpha val="20000"/>
                </a:srgbClr>
              </a:outerShdw>
            </a:effectLst>
          </p:spPr>
        </p:pic>
      </p:grpSp>
      <p:sp>
        <p:nvSpPr>
          <p:cNvPr id="823" name="Google Shape;823;p51"/>
          <p:cNvSpPr txBox="1"/>
          <p:nvPr/>
        </p:nvSpPr>
        <p:spPr>
          <a:xfrm>
            <a:off x="4356434" y="5896624"/>
            <a:ext cx="9378990" cy="454548"/>
          </a:xfrm>
          <a:prstGeom prst="rect">
            <a:avLst/>
          </a:prstGeom>
          <a:noFill/>
          <a:ln>
            <a:noFill/>
          </a:ln>
        </p:spPr>
        <p:txBody>
          <a:bodyPr spcFirstLastPara="1" wrap="square" lIns="0" tIns="0" rIns="0" bIns="0" anchor="t" anchorCtr="0">
            <a:spAutoFit/>
          </a:bodyPr>
          <a:lstStyle/>
          <a:p>
            <a:pPr marL="0" marR="0" lvl="0" indent="0" algn="l" rtl="0">
              <a:lnSpc>
                <a:spcPct val="95972"/>
              </a:lnSpc>
              <a:spcBef>
                <a:spcPts val="0"/>
              </a:spcBef>
              <a:spcAft>
                <a:spcPts val="0"/>
              </a:spcAft>
              <a:buClr>
                <a:srgbClr val="000000"/>
              </a:buClr>
              <a:buSzPts val="3600"/>
              <a:buFont typeface="Arial"/>
              <a:buNone/>
            </a:pPr>
            <a:r>
              <a:rPr lang="en-US" sz="3600" b="1" i="0" u="none" strike="noStrike" cap="none">
                <a:solidFill>
                  <a:srgbClr val="DAB142"/>
                </a:solidFill>
                <a:latin typeface="Arial"/>
                <a:ea typeface="Arial"/>
                <a:cs typeface="Arial"/>
                <a:sym typeface="Arial"/>
              </a:rPr>
              <a:t>Portrait of a Graduate</a:t>
            </a:r>
            <a:endParaRPr sz="1400" b="0" i="0" u="none" strike="noStrike" cap="none">
              <a:solidFill>
                <a:srgbClr val="000000"/>
              </a:solidFill>
              <a:latin typeface="Arial"/>
              <a:ea typeface="Arial"/>
              <a:cs typeface="Arial"/>
              <a:sym typeface="Arial"/>
            </a:endParaRPr>
          </a:p>
        </p:txBody>
      </p:sp>
      <p:sp>
        <p:nvSpPr>
          <p:cNvPr id="824" name="Google Shape;824;p51"/>
          <p:cNvSpPr txBox="1"/>
          <p:nvPr/>
        </p:nvSpPr>
        <p:spPr>
          <a:xfrm>
            <a:off x="4356434" y="6479653"/>
            <a:ext cx="9784682" cy="893771"/>
          </a:xfrm>
          <a:prstGeom prst="rect">
            <a:avLst/>
          </a:prstGeom>
          <a:noFill/>
          <a:ln>
            <a:noFill/>
          </a:ln>
        </p:spPr>
        <p:txBody>
          <a:bodyPr spcFirstLastPara="1" wrap="square" lIns="0" tIns="0" rIns="0" bIns="0" anchor="t" anchorCtr="0">
            <a:spAutoFit/>
          </a:bodyPr>
          <a:lstStyle/>
          <a:p>
            <a:pPr marL="0" marR="0" lvl="0" indent="0" algn="l" rtl="0">
              <a:lnSpc>
                <a:spcPct val="109001"/>
              </a:lnSpc>
              <a:spcBef>
                <a:spcPts val="0"/>
              </a:spcBef>
              <a:spcAft>
                <a:spcPts val="0"/>
              </a:spcAft>
              <a:buClr>
                <a:srgbClr val="000000"/>
              </a:buClr>
              <a:buSzPts val="6232"/>
              <a:buFont typeface="Arial"/>
              <a:buNone/>
            </a:pPr>
            <a:r>
              <a:rPr lang="en-US" sz="6232" b="0" i="0" u="none" strike="noStrike" cap="none">
                <a:solidFill>
                  <a:srgbClr val="FFFFFF"/>
                </a:solidFill>
                <a:latin typeface="Arial"/>
                <a:ea typeface="Arial"/>
                <a:cs typeface="Arial"/>
                <a:sym typeface="Arial"/>
              </a:rPr>
              <a:t>Celebrations</a:t>
            </a:r>
            <a:endParaRPr sz="1400" b="0" i="0" u="none" strike="noStrike" cap="none">
              <a:solidFill>
                <a:srgbClr val="000000"/>
              </a:solidFill>
              <a:latin typeface="Arial"/>
              <a:ea typeface="Arial"/>
              <a:cs typeface="Arial"/>
              <a:sym typeface="Arial"/>
            </a:endParaRPr>
          </a:p>
        </p:txBody>
      </p:sp>
      <p:sp>
        <p:nvSpPr>
          <p:cNvPr id="825" name="Google Shape;825;p51"/>
          <p:cNvSpPr txBox="1"/>
          <p:nvPr/>
        </p:nvSpPr>
        <p:spPr>
          <a:xfrm>
            <a:off x="478475" y="7790000"/>
            <a:ext cx="17463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826" name="Google Shape;826;p51"/>
          <p:cNvPicPr preferRelativeResize="0"/>
          <p:nvPr/>
        </p:nvPicPr>
        <p:blipFill rotWithShape="1">
          <a:blip r:embed="rId5">
            <a:alphaModFix/>
          </a:blip>
          <a:srcRect/>
          <a:stretch/>
        </p:blipFill>
        <p:spPr>
          <a:xfrm>
            <a:off x="1748100" y="8120200"/>
            <a:ext cx="294935" cy="294935"/>
          </a:xfrm>
          <a:prstGeom prst="rect">
            <a:avLst/>
          </a:prstGeom>
          <a:noFill/>
          <a:ln>
            <a:noFill/>
          </a:ln>
        </p:spPr>
      </p:pic>
      <p:sp>
        <p:nvSpPr>
          <p:cNvPr id="827" name="Google Shape;827;p51"/>
          <p:cNvSpPr txBox="1"/>
          <p:nvPr/>
        </p:nvSpPr>
        <p:spPr>
          <a:xfrm>
            <a:off x="2332550" y="7967513"/>
            <a:ext cx="1758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Badges</a:t>
            </a:r>
            <a:endParaRPr sz="3600" b="0" i="0" u="none" strike="noStrike" cap="none">
              <a:solidFill>
                <a:schemeClr val="dk1"/>
              </a:solidFill>
              <a:latin typeface="Calibri"/>
              <a:ea typeface="Calibri"/>
              <a:cs typeface="Calibri"/>
              <a:sym typeface="Calibri"/>
            </a:endParaRPr>
          </a:p>
        </p:txBody>
      </p:sp>
      <p:pic>
        <p:nvPicPr>
          <p:cNvPr id="828" name="Google Shape;828;p51"/>
          <p:cNvPicPr preferRelativeResize="0"/>
          <p:nvPr/>
        </p:nvPicPr>
        <p:blipFill rotWithShape="1">
          <a:blip r:embed="rId5">
            <a:alphaModFix/>
          </a:blip>
          <a:srcRect/>
          <a:stretch/>
        </p:blipFill>
        <p:spPr>
          <a:xfrm>
            <a:off x="7761700" y="8120200"/>
            <a:ext cx="294935" cy="294935"/>
          </a:xfrm>
          <a:prstGeom prst="rect">
            <a:avLst/>
          </a:prstGeom>
          <a:noFill/>
          <a:ln>
            <a:noFill/>
          </a:ln>
        </p:spPr>
      </p:pic>
      <p:sp>
        <p:nvSpPr>
          <p:cNvPr id="829" name="Google Shape;829;p51"/>
          <p:cNvSpPr txBox="1"/>
          <p:nvPr/>
        </p:nvSpPr>
        <p:spPr>
          <a:xfrm>
            <a:off x="8366625" y="7967525"/>
            <a:ext cx="21894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Calibri"/>
                <a:ea typeface="Calibri"/>
                <a:cs typeface="Calibri"/>
                <a:sym typeface="Calibri"/>
              </a:rPr>
              <a:t>Spotlights</a:t>
            </a:r>
            <a:endParaRPr sz="3600" b="0" i="0" u="none" strike="noStrike" cap="none" dirty="0">
              <a:solidFill>
                <a:srgbClr val="000000"/>
              </a:solidFill>
              <a:latin typeface="Calibri"/>
              <a:ea typeface="Calibri"/>
              <a:cs typeface="Calibri"/>
              <a:sym typeface="Calibri"/>
            </a:endParaRPr>
          </a:p>
        </p:txBody>
      </p:sp>
      <p:sp>
        <p:nvSpPr>
          <p:cNvPr id="830" name="Google Shape;830;p51"/>
          <p:cNvSpPr txBox="1"/>
          <p:nvPr/>
        </p:nvSpPr>
        <p:spPr>
          <a:xfrm>
            <a:off x="14727750" y="7967513"/>
            <a:ext cx="31101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latin typeface="Calibri"/>
                <a:ea typeface="Calibri"/>
                <a:cs typeface="Calibri"/>
                <a:sym typeface="Calibri"/>
              </a:rPr>
              <a:t>Board Meeting Showcases</a:t>
            </a:r>
            <a:endParaRPr sz="3600" b="0" i="0" u="none" strike="noStrike" cap="none" dirty="0">
              <a:solidFill>
                <a:srgbClr val="000000"/>
              </a:solidFill>
              <a:latin typeface="Calibri"/>
              <a:ea typeface="Calibri"/>
              <a:cs typeface="Calibri"/>
              <a:sym typeface="Calibri"/>
            </a:endParaRPr>
          </a:p>
        </p:txBody>
      </p:sp>
      <p:pic>
        <p:nvPicPr>
          <p:cNvPr id="831" name="Google Shape;831;p51"/>
          <p:cNvPicPr preferRelativeResize="0"/>
          <p:nvPr/>
        </p:nvPicPr>
        <p:blipFill rotWithShape="1">
          <a:blip r:embed="rId5">
            <a:alphaModFix/>
          </a:blip>
          <a:srcRect/>
          <a:stretch/>
        </p:blipFill>
        <p:spPr>
          <a:xfrm>
            <a:off x="14141125" y="8120200"/>
            <a:ext cx="294935" cy="294935"/>
          </a:xfrm>
          <a:prstGeom prst="rect">
            <a:avLst/>
          </a:prstGeom>
          <a:noFill/>
          <a:ln>
            <a:noFill/>
          </a:ln>
        </p:spPr>
      </p:pic>
      <p:pic>
        <p:nvPicPr>
          <p:cNvPr id="832" name="Google Shape;832;p51"/>
          <p:cNvPicPr preferRelativeResize="0"/>
          <p:nvPr/>
        </p:nvPicPr>
        <p:blipFill rotWithShape="1">
          <a:blip r:embed="rId5">
            <a:alphaModFix/>
          </a:blip>
          <a:srcRect/>
          <a:stretch/>
        </p:blipFill>
        <p:spPr>
          <a:xfrm>
            <a:off x="3796525" y="9441725"/>
            <a:ext cx="294935" cy="294935"/>
          </a:xfrm>
          <a:prstGeom prst="rect">
            <a:avLst/>
          </a:prstGeom>
          <a:noFill/>
          <a:ln>
            <a:noFill/>
          </a:ln>
        </p:spPr>
      </p:pic>
      <p:sp>
        <p:nvSpPr>
          <p:cNvPr id="833" name="Google Shape;833;p51"/>
          <p:cNvSpPr txBox="1"/>
          <p:nvPr/>
        </p:nvSpPr>
        <p:spPr>
          <a:xfrm>
            <a:off x="4150125" y="9300525"/>
            <a:ext cx="42165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Schoolwide Events</a:t>
            </a:r>
            <a:endParaRPr sz="3600" b="0" i="0" u="none" strike="noStrike" cap="none">
              <a:solidFill>
                <a:srgbClr val="000000"/>
              </a:solidFill>
              <a:latin typeface="Calibri"/>
              <a:ea typeface="Calibri"/>
              <a:cs typeface="Calibri"/>
              <a:sym typeface="Calibri"/>
            </a:endParaRPr>
          </a:p>
        </p:txBody>
      </p:sp>
      <p:pic>
        <p:nvPicPr>
          <p:cNvPr id="834" name="Google Shape;834;p51"/>
          <p:cNvPicPr preferRelativeResize="0"/>
          <p:nvPr/>
        </p:nvPicPr>
        <p:blipFill rotWithShape="1">
          <a:blip r:embed="rId5">
            <a:alphaModFix/>
          </a:blip>
          <a:srcRect/>
          <a:stretch/>
        </p:blipFill>
        <p:spPr>
          <a:xfrm>
            <a:off x="10844350" y="9441725"/>
            <a:ext cx="294935" cy="294935"/>
          </a:xfrm>
          <a:prstGeom prst="rect">
            <a:avLst/>
          </a:prstGeom>
          <a:noFill/>
          <a:ln>
            <a:noFill/>
          </a:ln>
        </p:spPr>
      </p:pic>
      <p:sp>
        <p:nvSpPr>
          <p:cNvPr id="835" name="Google Shape;835;p51"/>
          <p:cNvSpPr txBox="1"/>
          <p:nvPr/>
        </p:nvSpPr>
        <p:spPr>
          <a:xfrm>
            <a:off x="11243925" y="9300175"/>
            <a:ext cx="42165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n-US" sz="3700" b="0" i="0" u="none" strike="noStrike" cap="none">
                <a:solidFill>
                  <a:srgbClr val="000000"/>
                </a:solidFill>
                <a:latin typeface="Calibri"/>
                <a:ea typeface="Calibri"/>
                <a:cs typeface="Calibri"/>
                <a:sym typeface="Calibri"/>
              </a:rPr>
              <a:t>Digital Gallery</a:t>
            </a:r>
            <a:endParaRPr sz="3700" b="0" i="0" u="none" strike="noStrike" cap="none">
              <a:solidFill>
                <a:srgbClr val="000000"/>
              </a:solidFill>
              <a:latin typeface="Calibri"/>
              <a:ea typeface="Calibri"/>
              <a:cs typeface="Calibri"/>
              <a:sym typeface="Calibri"/>
            </a:endParaRPr>
          </a:p>
        </p:txBody>
      </p:sp>
      <p:pic>
        <p:nvPicPr>
          <p:cNvPr id="3" name="Picture 2" descr="A screenshot of a website&#10;&#10;Description automatically generated">
            <a:extLst>
              <a:ext uri="{FF2B5EF4-FFF2-40B4-BE49-F238E27FC236}">
                <a16:creationId xmlns:a16="http://schemas.microsoft.com/office/drawing/2014/main" id="{AF4971EB-390F-F139-CE9D-479F24C3CA88}"/>
              </a:ext>
            </a:extLst>
          </p:cNvPr>
          <p:cNvPicPr>
            <a:picLocks noChangeAspect="1"/>
          </p:cNvPicPr>
          <p:nvPr/>
        </p:nvPicPr>
        <p:blipFill>
          <a:blip r:embed="rId6"/>
          <a:stretch>
            <a:fillRect/>
          </a:stretch>
        </p:blipFill>
        <p:spPr>
          <a:xfrm>
            <a:off x="10926497" y="550340"/>
            <a:ext cx="6010138" cy="60443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0" name="Google Shape;440;p75"/>
          <p:cNvGrpSpPr/>
          <p:nvPr/>
        </p:nvGrpSpPr>
        <p:grpSpPr>
          <a:xfrm>
            <a:off x="0" y="-309954"/>
            <a:ext cx="18288600" cy="5619464"/>
            <a:chOff x="0" y="-57150"/>
            <a:chExt cx="4816592" cy="1521241"/>
          </a:xfrm>
        </p:grpSpPr>
        <p:sp>
          <p:nvSpPr>
            <p:cNvPr id="441" name="Google Shape;441;p75"/>
            <p:cNvSpPr/>
            <p:nvPr/>
          </p:nvSpPr>
          <p:spPr>
            <a:xfrm>
              <a:off x="0" y="0"/>
              <a:ext cx="4816592" cy="1464091"/>
            </a:xfrm>
            <a:custGeom>
              <a:avLst/>
              <a:gdLst/>
              <a:ahLst/>
              <a:cxnLst/>
              <a:rect l="l" t="t" r="r" b="b"/>
              <a:pathLst>
                <a:path w="4816592" h="1464091" extrusionOk="0">
                  <a:moveTo>
                    <a:pt x="0" y="0"/>
                  </a:moveTo>
                  <a:lnTo>
                    <a:pt x="4816592" y="0"/>
                  </a:lnTo>
                  <a:lnTo>
                    <a:pt x="4816592" y="1464091"/>
                  </a:lnTo>
                  <a:lnTo>
                    <a:pt x="0" y="1464091"/>
                  </a:lnTo>
                  <a:close/>
                </a:path>
              </a:pathLst>
            </a:custGeom>
            <a:solidFill>
              <a:srgbClr val="003E7A"/>
            </a:solidFill>
            <a:ln>
              <a:noFill/>
            </a:ln>
          </p:spPr>
        </p:sp>
        <p:sp>
          <p:nvSpPr>
            <p:cNvPr id="442" name="Google Shape;442;p75"/>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a:lnSpc>
                  <a:spcPct val="155555"/>
                </a:lnSpc>
                <a:buSzPts val="900"/>
              </a:pPr>
              <a:endParaRPr sz="1800">
                <a:solidFill>
                  <a:schemeClr val="dk1"/>
                </a:solidFill>
                <a:latin typeface="Calibri"/>
                <a:ea typeface="Calibri"/>
                <a:cs typeface="Calibri"/>
                <a:sym typeface="Calibri"/>
              </a:endParaRPr>
            </a:p>
          </p:txBody>
        </p:sp>
      </p:grpSp>
      <p:pic>
        <p:nvPicPr>
          <p:cNvPr id="443" name="Google Shape;443;p75"/>
          <p:cNvPicPr preferRelativeResize="0"/>
          <p:nvPr/>
        </p:nvPicPr>
        <p:blipFill rotWithShape="1">
          <a:blip r:embed="rId3">
            <a:alphaModFix amt="23000"/>
          </a:blip>
          <a:srcRect t="28086" b="28090"/>
          <a:stretch/>
        </p:blipFill>
        <p:spPr>
          <a:xfrm>
            <a:off x="0" y="-98842"/>
            <a:ext cx="18288000" cy="5408408"/>
          </a:xfrm>
          <a:prstGeom prst="rect">
            <a:avLst/>
          </a:prstGeom>
          <a:noFill/>
          <a:ln>
            <a:noFill/>
          </a:ln>
        </p:spPr>
      </p:pic>
      <p:grpSp>
        <p:nvGrpSpPr>
          <p:cNvPr id="444" name="Google Shape;444;p75"/>
          <p:cNvGrpSpPr/>
          <p:nvPr/>
        </p:nvGrpSpPr>
        <p:grpSpPr>
          <a:xfrm>
            <a:off x="146885" y="-1181097"/>
            <a:ext cx="1535030" cy="3054942"/>
            <a:chOff x="146885" y="-1181097"/>
            <a:chExt cx="1535030" cy="3054941"/>
          </a:xfrm>
        </p:grpSpPr>
        <p:grpSp>
          <p:nvGrpSpPr>
            <p:cNvPr id="445" name="Google Shape;445;p75"/>
            <p:cNvGrpSpPr/>
            <p:nvPr/>
          </p:nvGrpSpPr>
          <p:grpSpPr>
            <a:xfrm>
              <a:off x="381000" y="-1181097"/>
              <a:ext cx="1066775" cy="2419477"/>
              <a:chOff x="0" y="-57150"/>
              <a:chExt cx="1728131" cy="2472386"/>
            </a:xfrm>
          </p:grpSpPr>
          <p:sp>
            <p:nvSpPr>
              <p:cNvPr id="446" name="Google Shape;446;p75"/>
              <p:cNvSpPr/>
              <p:nvPr/>
            </p:nvSpPr>
            <p:spPr>
              <a:xfrm>
                <a:off x="1" y="1048722"/>
                <a:ext cx="1728130" cy="1366514"/>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447" name="Google Shape;447;p75"/>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algn="ctr">
                  <a:lnSpc>
                    <a:spcPct val="155555"/>
                  </a:lnSpc>
                  <a:buSzPts val="900"/>
                </a:pPr>
                <a:endParaRPr sz="1800">
                  <a:solidFill>
                    <a:schemeClr val="dk1"/>
                  </a:solidFill>
                  <a:latin typeface="Calibri"/>
                  <a:ea typeface="Calibri"/>
                  <a:cs typeface="Calibri"/>
                  <a:sym typeface="Calibri"/>
                </a:endParaRPr>
              </a:p>
            </p:txBody>
          </p:sp>
        </p:grpSp>
        <p:pic>
          <p:nvPicPr>
            <p:cNvPr id="448" name="Google Shape;448;p75"/>
            <p:cNvPicPr preferRelativeResize="0"/>
            <p:nvPr/>
          </p:nvPicPr>
          <p:blipFill rotWithShape="1">
            <a:blip r:embed="rId4">
              <a:alphaModFix/>
            </a:blip>
            <a:srcRect/>
            <a:stretch/>
          </p:blipFill>
          <p:spPr>
            <a:xfrm>
              <a:off x="146885" y="338814"/>
              <a:ext cx="1535030" cy="1535030"/>
            </a:xfrm>
            <a:prstGeom prst="rect">
              <a:avLst/>
            </a:prstGeom>
            <a:noFill/>
            <a:ln>
              <a:noFill/>
            </a:ln>
          </p:spPr>
        </p:pic>
      </p:grpSp>
      <p:sp>
        <p:nvSpPr>
          <p:cNvPr id="449" name="Google Shape;449;p75"/>
          <p:cNvSpPr txBox="1"/>
          <p:nvPr/>
        </p:nvSpPr>
        <p:spPr>
          <a:xfrm>
            <a:off x="3599374" y="2806286"/>
            <a:ext cx="10909200" cy="1135375"/>
          </a:xfrm>
          <a:prstGeom prst="rect">
            <a:avLst/>
          </a:prstGeom>
          <a:noFill/>
          <a:ln>
            <a:noFill/>
          </a:ln>
        </p:spPr>
        <p:txBody>
          <a:bodyPr spcFirstLastPara="1" wrap="square" lIns="0" tIns="0" rIns="0" bIns="0" anchor="t" anchorCtr="0">
            <a:spAutoFit/>
          </a:bodyPr>
          <a:lstStyle/>
          <a:p>
            <a:pPr algn="ctr">
              <a:lnSpc>
                <a:spcPct val="119001"/>
              </a:lnSpc>
              <a:buSzPts val="3100"/>
            </a:pPr>
            <a:r>
              <a:rPr lang="en" sz="6200">
                <a:solidFill>
                  <a:srgbClr val="FFFFFF"/>
                </a:solidFill>
              </a:rPr>
              <a:t>Durango School District</a:t>
            </a:r>
            <a:endParaRPr/>
          </a:p>
        </p:txBody>
      </p:sp>
      <p:grpSp>
        <p:nvGrpSpPr>
          <p:cNvPr id="450" name="Google Shape;450;p75"/>
          <p:cNvGrpSpPr/>
          <p:nvPr/>
        </p:nvGrpSpPr>
        <p:grpSpPr>
          <a:xfrm>
            <a:off x="1748100" y="6115795"/>
            <a:ext cx="1941000" cy="3035611"/>
            <a:chOff x="1748100" y="6115794"/>
            <a:chExt cx="1940999" cy="3035611"/>
          </a:xfrm>
        </p:grpSpPr>
        <p:grpSp>
          <p:nvGrpSpPr>
            <p:cNvPr id="451" name="Google Shape;451;p75"/>
            <p:cNvGrpSpPr/>
            <p:nvPr/>
          </p:nvGrpSpPr>
          <p:grpSpPr>
            <a:xfrm>
              <a:off x="1797694" y="6115794"/>
              <a:ext cx="1891405" cy="1794995"/>
              <a:chOff x="-121047" y="0"/>
              <a:chExt cx="2776171" cy="2634661"/>
            </a:xfrm>
          </p:grpSpPr>
          <p:sp>
            <p:nvSpPr>
              <p:cNvPr id="452" name="Google Shape;452;p75"/>
              <p:cNvSpPr/>
              <p:nvPr/>
            </p:nvSpPr>
            <p:spPr>
              <a:xfrm>
                <a:off x="1270000" y="0"/>
                <a:ext cx="1225947" cy="1104203"/>
              </a:xfrm>
              <a:custGeom>
                <a:avLst/>
                <a:gdLst/>
                <a:ahLst/>
                <a:cxnLst/>
                <a:rect l="l" t="t" r="r" b="b"/>
                <a:pathLst>
                  <a:path w="1225947" h="1104203" extrusionOk="0">
                    <a:moveTo>
                      <a:pt x="0" y="0"/>
                    </a:moveTo>
                    <a:cubicBezTo>
                      <a:pt x="573695" y="0"/>
                      <a:pt x="1076156" y="384611"/>
                      <a:pt x="1225947" y="938406"/>
                    </a:cubicBezTo>
                    <a:lnTo>
                      <a:pt x="612973" y="1104203"/>
                    </a:lnTo>
                    <a:cubicBezTo>
                      <a:pt x="538078" y="827305"/>
                      <a:pt x="286848" y="635000"/>
                      <a:pt x="0" y="635000"/>
                    </a:cubicBezTo>
                    <a:close/>
                  </a:path>
                </a:pathLst>
              </a:custGeom>
              <a:solidFill>
                <a:srgbClr val="000000"/>
              </a:solidFill>
              <a:ln>
                <a:noFill/>
              </a:ln>
            </p:spPr>
            <p:txBody>
              <a:bodyPr spcFirstLastPara="1" wrap="square" lIns="91450" tIns="91450" rIns="91450" bIns="91450" anchor="ctr" anchorCtr="0">
                <a:noAutofit/>
              </a:bodyPr>
              <a:lstStyle/>
              <a:p>
                <a:pPr>
                  <a:buSzPts val="700"/>
                </a:pPr>
                <a:endParaRPr/>
              </a:p>
            </p:txBody>
          </p:sp>
          <p:sp>
            <p:nvSpPr>
              <p:cNvPr id="453" name="Google Shape;453;p75"/>
              <p:cNvSpPr/>
              <p:nvPr/>
            </p:nvSpPr>
            <p:spPr>
              <a:xfrm>
                <a:off x="1617102" y="877548"/>
                <a:ext cx="1038022" cy="1455928"/>
              </a:xfrm>
              <a:custGeom>
                <a:avLst/>
                <a:gdLst/>
                <a:ahLst/>
                <a:cxnLst/>
                <a:rect l="l" t="t" r="r" b="b"/>
                <a:pathLst>
                  <a:path w="1038022" h="1455928" extrusionOk="0">
                    <a:moveTo>
                      <a:pt x="860740" y="0"/>
                    </a:moveTo>
                    <a:cubicBezTo>
                      <a:pt x="1038021" y="545617"/>
                      <a:pt x="827504" y="1142337"/>
                      <a:pt x="347101" y="1455928"/>
                    </a:cubicBezTo>
                    <a:lnTo>
                      <a:pt x="0" y="924190"/>
                    </a:lnTo>
                    <a:cubicBezTo>
                      <a:pt x="240201" y="767394"/>
                      <a:pt x="345460" y="469035"/>
                      <a:pt x="256819" y="196226"/>
                    </a:cubicBezTo>
                    <a:close/>
                  </a:path>
                </a:pathLst>
              </a:custGeom>
              <a:solidFill>
                <a:srgbClr val="262626"/>
              </a:solidFill>
              <a:ln>
                <a:noFill/>
              </a:ln>
            </p:spPr>
            <p:txBody>
              <a:bodyPr spcFirstLastPara="1" wrap="square" lIns="91450" tIns="91450" rIns="91450" bIns="91450" anchor="ctr" anchorCtr="0">
                <a:noAutofit/>
              </a:bodyPr>
              <a:lstStyle/>
              <a:p>
                <a:pPr>
                  <a:buSzPts val="700"/>
                </a:pPr>
                <a:endParaRPr/>
              </a:p>
            </p:txBody>
          </p:sp>
          <p:sp>
            <p:nvSpPr>
              <p:cNvPr id="454" name="Google Shape;454;p75"/>
              <p:cNvSpPr/>
              <p:nvPr/>
            </p:nvSpPr>
            <p:spPr>
              <a:xfrm>
                <a:off x="473094" y="1764429"/>
                <a:ext cx="1543393" cy="870232"/>
              </a:xfrm>
              <a:custGeom>
                <a:avLst/>
                <a:gdLst/>
                <a:ahLst/>
                <a:cxnLst/>
                <a:rect l="l" t="t" r="r" b="b"/>
                <a:pathLst>
                  <a:path w="1543393" h="870232" extrusionOk="0">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474747"/>
              </a:solidFill>
              <a:ln>
                <a:noFill/>
              </a:ln>
            </p:spPr>
            <p:txBody>
              <a:bodyPr spcFirstLastPara="1" wrap="square" lIns="91450" tIns="91450" rIns="91450" bIns="91450" anchor="ctr" anchorCtr="0">
                <a:noAutofit/>
              </a:bodyPr>
              <a:lstStyle/>
              <a:p>
                <a:pPr>
                  <a:buSzPts val="700"/>
                </a:pPr>
                <a:endParaRPr/>
              </a:p>
            </p:txBody>
          </p:sp>
          <p:sp>
            <p:nvSpPr>
              <p:cNvPr id="455" name="Google Shape;455;p75"/>
              <p:cNvSpPr/>
              <p:nvPr/>
            </p:nvSpPr>
            <p:spPr>
              <a:xfrm>
                <a:off x="-121047" y="817672"/>
                <a:ext cx="1017804" cy="1479780"/>
              </a:xfrm>
              <a:custGeom>
                <a:avLst/>
                <a:gdLst/>
                <a:ahLst/>
                <a:cxnLst/>
                <a:rect l="l" t="t" r="r" b="b"/>
                <a:pathLst>
                  <a:path w="1017804" h="1479780" extrusionOk="0">
                    <a:moveTo>
                      <a:pt x="644560" y="1479780"/>
                    </a:moveTo>
                    <a:cubicBezTo>
                      <a:pt x="180430" y="1142570"/>
                      <a:pt x="0" y="536074"/>
                      <a:pt x="204329" y="0"/>
                    </a:cubicBezTo>
                    <a:lnTo>
                      <a:pt x="797688" y="226164"/>
                    </a:lnTo>
                    <a:cubicBezTo>
                      <a:pt x="695523" y="494201"/>
                      <a:pt x="785739" y="797449"/>
                      <a:pt x="1017803" y="966054"/>
                    </a:cubicBezTo>
                    <a:close/>
                  </a:path>
                </a:pathLst>
              </a:custGeom>
              <a:solidFill>
                <a:srgbClr val="6B6B6B"/>
              </a:solidFill>
              <a:ln>
                <a:noFill/>
              </a:ln>
            </p:spPr>
            <p:txBody>
              <a:bodyPr spcFirstLastPara="1" wrap="square" lIns="91450" tIns="91450" rIns="91450" bIns="91450" anchor="ctr" anchorCtr="0">
                <a:noAutofit/>
              </a:bodyPr>
              <a:lstStyle/>
              <a:p>
                <a:pPr>
                  <a:buSzPts val="700"/>
                </a:pPr>
                <a:endParaRPr/>
              </a:p>
            </p:txBody>
          </p:sp>
          <p:sp>
            <p:nvSpPr>
              <p:cNvPr id="456" name="Google Shape;456;p75"/>
              <p:cNvSpPr/>
              <p:nvPr/>
            </p:nvSpPr>
            <p:spPr>
              <a:xfrm>
                <a:off x="62158" y="0"/>
                <a:ext cx="1207778" cy="1073774"/>
              </a:xfrm>
              <a:custGeom>
                <a:avLst/>
                <a:gdLst/>
                <a:ahLst/>
                <a:cxnLst/>
                <a:rect l="l" t="t" r="r" b="b"/>
                <a:pathLst>
                  <a:path w="1207778" h="1073774" extrusionOk="0">
                    <a:moveTo>
                      <a:pt x="0" y="877548"/>
                    </a:moveTo>
                    <a:cubicBezTo>
                      <a:pt x="170006" y="354324"/>
                      <a:pt x="657564" y="55"/>
                      <a:pt x="1207715" y="0"/>
                    </a:cubicBezTo>
                    <a:lnTo>
                      <a:pt x="1207779" y="635000"/>
                    </a:lnTo>
                    <a:cubicBezTo>
                      <a:pt x="932703" y="635027"/>
                      <a:pt x="688924" y="812162"/>
                      <a:pt x="603921" y="1073774"/>
                    </a:cubicBezTo>
                    <a:close/>
                  </a:path>
                </a:pathLst>
              </a:custGeom>
              <a:solidFill>
                <a:srgbClr val="919191"/>
              </a:solidFill>
              <a:ln>
                <a:noFill/>
              </a:ln>
            </p:spPr>
            <p:txBody>
              <a:bodyPr spcFirstLastPara="1" wrap="square" lIns="91450" tIns="91450" rIns="91450" bIns="91450" anchor="ctr" anchorCtr="0">
                <a:noAutofit/>
              </a:bodyPr>
              <a:lstStyle/>
              <a:p>
                <a:pPr>
                  <a:buSzPts val="700"/>
                </a:pPr>
                <a:endParaRPr/>
              </a:p>
            </p:txBody>
          </p:sp>
        </p:grpSp>
        <p:grpSp>
          <p:nvGrpSpPr>
            <p:cNvPr id="457" name="Google Shape;457;p75"/>
            <p:cNvGrpSpPr/>
            <p:nvPr/>
          </p:nvGrpSpPr>
          <p:grpSpPr>
            <a:xfrm>
              <a:off x="1748100" y="8120200"/>
              <a:ext cx="1940948" cy="1031205"/>
              <a:chOff x="119477" y="0"/>
              <a:chExt cx="2587931" cy="1374940"/>
            </a:xfrm>
          </p:grpSpPr>
          <p:pic>
            <p:nvPicPr>
              <p:cNvPr id="458" name="Google Shape;458;p75"/>
              <p:cNvPicPr preferRelativeResize="0"/>
              <p:nvPr/>
            </p:nvPicPr>
            <p:blipFill rotWithShape="1">
              <a:blip r:embed="rId5">
                <a:alphaModFix/>
              </a:blip>
              <a:srcRect/>
              <a:stretch/>
            </p:blipFill>
            <p:spPr>
              <a:xfrm>
                <a:off x="119477" y="0"/>
                <a:ext cx="393248" cy="393248"/>
              </a:xfrm>
              <a:prstGeom prst="rect">
                <a:avLst/>
              </a:prstGeom>
              <a:noFill/>
              <a:ln>
                <a:noFill/>
              </a:ln>
            </p:spPr>
          </p:pic>
          <p:sp>
            <p:nvSpPr>
              <p:cNvPr id="459" name="Google Shape;459;p75"/>
              <p:cNvSpPr txBox="1"/>
              <p:nvPr/>
            </p:nvSpPr>
            <p:spPr>
              <a:xfrm>
                <a:off x="441208" y="84672"/>
                <a:ext cx="2266200" cy="1290268"/>
              </a:xfrm>
              <a:prstGeom prst="rect">
                <a:avLst/>
              </a:prstGeom>
              <a:noFill/>
              <a:ln>
                <a:noFill/>
              </a:ln>
            </p:spPr>
            <p:txBody>
              <a:bodyPr spcFirstLastPara="1" wrap="square" lIns="0" tIns="0" rIns="0" bIns="0" anchor="t" anchorCtr="0">
                <a:spAutoFit/>
              </a:bodyPr>
              <a:lstStyle/>
              <a:p>
                <a:pPr algn="ctr">
                  <a:lnSpc>
                    <a:spcPct val="131000"/>
                  </a:lnSpc>
                  <a:buSzPts val="1200"/>
                </a:pPr>
                <a:r>
                  <a:rPr lang="en" sz="2400" b="1">
                    <a:latin typeface="Roboto"/>
                    <a:ea typeface="Roboto"/>
                    <a:cs typeface="Roboto"/>
                    <a:sym typeface="Roboto"/>
                  </a:rPr>
                  <a:t>4500+ students</a:t>
                </a:r>
                <a:endParaRPr/>
              </a:p>
            </p:txBody>
          </p:sp>
        </p:grpSp>
      </p:grpSp>
      <p:grpSp>
        <p:nvGrpSpPr>
          <p:cNvPr id="460" name="Google Shape;460;p75"/>
          <p:cNvGrpSpPr/>
          <p:nvPr/>
        </p:nvGrpSpPr>
        <p:grpSpPr>
          <a:xfrm>
            <a:off x="14166030" y="6093005"/>
            <a:ext cx="2283092" cy="3450173"/>
            <a:chOff x="14166029" y="6093003"/>
            <a:chExt cx="2283093" cy="3450173"/>
          </a:xfrm>
        </p:grpSpPr>
        <p:grpSp>
          <p:nvGrpSpPr>
            <p:cNvPr id="461" name="Google Shape;461;p75"/>
            <p:cNvGrpSpPr/>
            <p:nvPr/>
          </p:nvGrpSpPr>
          <p:grpSpPr>
            <a:xfrm>
              <a:off x="14359915" y="6093003"/>
              <a:ext cx="1891405" cy="1794995"/>
              <a:chOff x="-121047" y="0"/>
              <a:chExt cx="2776171" cy="2634661"/>
            </a:xfrm>
          </p:grpSpPr>
          <p:sp>
            <p:nvSpPr>
              <p:cNvPr id="462" name="Google Shape;462;p75"/>
              <p:cNvSpPr/>
              <p:nvPr/>
            </p:nvSpPr>
            <p:spPr>
              <a:xfrm>
                <a:off x="1270000" y="0"/>
                <a:ext cx="1225947" cy="1104203"/>
              </a:xfrm>
              <a:custGeom>
                <a:avLst/>
                <a:gdLst/>
                <a:ahLst/>
                <a:cxnLst/>
                <a:rect l="l" t="t" r="r" b="b"/>
                <a:pathLst>
                  <a:path w="1225947" h="1104203" extrusionOk="0">
                    <a:moveTo>
                      <a:pt x="0" y="0"/>
                    </a:moveTo>
                    <a:cubicBezTo>
                      <a:pt x="573695" y="0"/>
                      <a:pt x="1076156" y="384611"/>
                      <a:pt x="1225947" y="938406"/>
                    </a:cubicBezTo>
                    <a:lnTo>
                      <a:pt x="612973" y="1104203"/>
                    </a:lnTo>
                    <a:cubicBezTo>
                      <a:pt x="538078" y="827305"/>
                      <a:pt x="286848" y="635000"/>
                      <a:pt x="0" y="635000"/>
                    </a:cubicBezTo>
                    <a:close/>
                  </a:path>
                </a:pathLst>
              </a:custGeom>
              <a:solidFill>
                <a:srgbClr val="000000"/>
              </a:solidFill>
              <a:ln>
                <a:noFill/>
              </a:ln>
            </p:spPr>
            <p:txBody>
              <a:bodyPr spcFirstLastPara="1" wrap="square" lIns="91450" tIns="91450" rIns="91450" bIns="91450" anchor="ctr" anchorCtr="0">
                <a:noAutofit/>
              </a:bodyPr>
              <a:lstStyle/>
              <a:p>
                <a:pPr>
                  <a:buSzPts val="700"/>
                </a:pPr>
                <a:endParaRPr/>
              </a:p>
            </p:txBody>
          </p:sp>
          <p:sp>
            <p:nvSpPr>
              <p:cNvPr id="463" name="Google Shape;463;p75"/>
              <p:cNvSpPr/>
              <p:nvPr/>
            </p:nvSpPr>
            <p:spPr>
              <a:xfrm>
                <a:off x="1617102" y="877548"/>
                <a:ext cx="1038022" cy="1455928"/>
              </a:xfrm>
              <a:custGeom>
                <a:avLst/>
                <a:gdLst/>
                <a:ahLst/>
                <a:cxnLst/>
                <a:rect l="l" t="t" r="r" b="b"/>
                <a:pathLst>
                  <a:path w="1038022" h="1455928" extrusionOk="0">
                    <a:moveTo>
                      <a:pt x="860740" y="0"/>
                    </a:moveTo>
                    <a:cubicBezTo>
                      <a:pt x="1038021" y="545617"/>
                      <a:pt x="827504" y="1142337"/>
                      <a:pt x="347101" y="1455928"/>
                    </a:cubicBezTo>
                    <a:lnTo>
                      <a:pt x="0" y="924190"/>
                    </a:lnTo>
                    <a:cubicBezTo>
                      <a:pt x="240201" y="767394"/>
                      <a:pt x="345460" y="469035"/>
                      <a:pt x="256819" y="196226"/>
                    </a:cubicBezTo>
                    <a:close/>
                  </a:path>
                </a:pathLst>
              </a:custGeom>
              <a:solidFill>
                <a:srgbClr val="262626"/>
              </a:solidFill>
              <a:ln>
                <a:noFill/>
              </a:ln>
            </p:spPr>
            <p:txBody>
              <a:bodyPr spcFirstLastPara="1" wrap="square" lIns="91450" tIns="91450" rIns="91450" bIns="91450" anchor="ctr" anchorCtr="0">
                <a:noAutofit/>
              </a:bodyPr>
              <a:lstStyle/>
              <a:p>
                <a:pPr>
                  <a:buSzPts val="700"/>
                </a:pPr>
                <a:endParaRPr/>
              </a:p>
            </p:txBody>
          </p:sp>
          <p:sp>
            <p:nvSpPr>
              <p:cNvPr id="464" name="Google Shape;464;p75"/>
              <p:cNvSpPr/>
              <p:nvPr/>
            </p:nvSpPr>
            <p:spPr>
              <a:xfrm>
                <a:off x="473094" y="1764429"/>
                <a:ext cx="1543393" cy="870232"/>
              </a:xfrm>
              <a:custGeom>
                <a:avLst/>
                <a:gdLst/>
                <a:ahLst/>
                <a:cxnLst/>
                <a:rect l="l" t="t" r="r" b="b"/>
                <a:pathLst>
                  <a:path w="1543393" h="870232" extrusionOk="0">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474747"/>
              </a:solidFill>
              <a:ln>
                <a:noFill/>
              </a:ln>
            </p:spPr>
            <p:txBody>
              <a:bodyPr spcFirstLastPara="1" wrap="square" lIns="91450" tIns="91450" rIns="91450" bIns="91450" anchor="ctr" anchorCtr="0">
                <a:noAutofit/>
              </a:bodyPr>
              <a:lstStyle/>
              <a:p>
                <a:pPr>
                  <a:buSzPts val="700"/>
                </a:pPr>
                <a:endParaRPr/>
              </a:p>
            </p:txBody>
          </p:sp>
          <p:sp>
            <p:nvSpPr>
              <p:cNvPr id="465" name="Google Shape;465;p75"/>
              <p:cNvSpPr/>
              <p:nvPr/>
            </p:nvSpPr>
            <p:spPr>
              <a:xfrm>
                <a:off x="-121047" y="817672"/>
                <a:ext cx="1017804" cy="1479780"/>
              </a:xfrm>
              <a:custGeom>
                <a:avLst/>
                <a:gdLst/>
                <a:ahLst/>
                <a:cxnLst/>
                <a:rect l="l" t="t" r="r" b="b"/>
                <a:pathLst>
                  <a:path w="1017804" h="1479780" extrusionOk="0">
                    <a:moveTo>
                      <a:pt x="644560" y="1479780"/>
                    </a:moveTo>
                    <a:cubicBezTo>
                      <a:pt x="180430" y="1142570"/>
                      <a:pt x="0" y="536074"/>
                      <a:pt x="204329" y="0"/>
                    </a:cubicBezTo>
                    <a:lnTo>
                      <a:pt x="797688" y="226164"/>
                    </a:lnTo>
                    <a:cubicBezTo>
                      <a:pt x="695523" y="494201"/>
                      <a:pt x="785739" y="797449"/>
                      <a:pt x="1017803" y="966054"/>
                    </a:cubicBezTo>
                    <a:close/>
                  </a:path>
                </a:pathLst>
              </a:custGeom>
              <a:solidFill>
                <a:srgbClr val="6B6B6B"/>
              </a:solidFill>
              <a:ln>
                <a:noFill/>
              </a:ln>
            </p:spPr>
            <p:txBody>
              <a:bodyPr spcFirstLastPara="1" wrap="square" lIns="91450" tIns="91450" rIns="91450" bIns="91450" anchor="ctr" anchorCtr="0">
                <a:noAutofit/>
              </a:bodyPr>
              <a:lstStyle/>
              <a:p>
                <a:pPr>
                  <a:buSzPts val="700"/>
                </a:pPr>
                <a:endParaRPr/>
              </a:p>
            </p:txBody>
          </p:sp>
          <p:sp>
            <p:nvSpPr>
              <p:cNvPr id="466" name="Google Shape;466;p75"/>
              <p:cNvSpPr/>
              <p:nvPr/>
            </p:nvSpPr>
            <p:spPr>
              <a:xfrm>
                <a:off x="62158" y="0"/>
                <a:ext cx="1207778" cy="1073774"/>
              </a:xfrm>
              <a:custGeom>
                <a:avLst/>
                <a:gdLst/>
                <a:ahLst/>
                <a:cxnLst/>
                <a:rect l="l" t="t" r="r" b="b"/>
                <a:pathLst>
                  <a:path w="1207778" h="1073774" extrusionOk="0">
                    <a:moveTo>
                      <a:pt x="0" y="877548"/>
                    </a:moveTo>
                    <a:cubicBezTo>
                      <a:pt x="170006" y="354324"/>
                      <a:pt x="657564" y="55"/>
                      <a:pt x="1207715" y="0"/>
                    </a:cubicBezTo>
                    <a:lnTo>
                      <a:pt x="1207779" y="635000"/>
                    </a:lnTo>
                    <a:cubicBezTo>
                      <a:pt x="932703" y="635027"/>
                      <a:pt x="688924" y="812162"/>
                      <a:pt x="603921" y="1073774"/>
                    </a:cubicBezTo>
                    <a:close/>
                  </a:path>
                </a:pathLst>
              </a:custGeom>
              <a:solidFill>
                <a:srgbClr val="919191"/>
              </a:solidFill>
              <a:ln>
                <a:noFill/>
              </a:ln>
            </p:spPr>
            <p:txBody>
              <a:bodyPr spcFirstLastPara="1" wrap="square" lIns="91450" tIns="91450" rIns="91450" bIns="91450" anchor="ctr" anchorCtr="0">
                <a:noAutofit/>
              </a:bodyPr>
              <a:lstStyle/>
              <a:p>
                <a:pPr>
                  <a:buSzPts val="700"/>
                </a:pPr>
                <a:endParaRPr/>
              </a:p>
            </p:txBody>
          </p:sp>
        </p:grpSp>
        <p:grpSp>
          <p:nvGrpSpPr>
            <p:cNvPr id="467" name="Google Shape;467;p75"/>
            <p:cNvGrpSpPr/>
            <p:nvPr/>
          </p:nvGrpSpPr>
          <p:grpSpPr>
            <a:xfrm>
              <a:off x="14166029" y="8091625"/>
              <a:ext cx="2283093" cy="1451551"/>
              <a:chOff x="0" y="-38100"/>
              <a:chExt cx="3044124" cy="1935401"/>
            </a:xfrm>
          </p:grpSpPr>
          <p:pic>
            <p:nvPicPr>
              <p:cNvPr id="468" name="Google Shape;468;p75"/>
              <p:cNvPicPr preferRelativeResize="0"/>
              <p:nvPr/>
            </p:nvPicPr>
            <p:blipFill rotWithShape="1">
              <a:blip r:embed="rId5">
                <a:alphaModFix/>
              </a:blip>
              <a:srcRect/>
              <a:stretch/>
            </p:blipFill>
            <p:spPr>
              <a:xfrm>
                <a:off x="0" y="30388"/>
                <a:ext cx="393248" cy="393248"/>
              </a:xfrm>
              <a:prstGeom prst="rect">
                <a:avLst/>
              </a:prstGeom>
              <a:noFill/>
              <a:ln>
                <a:noFill/>
              </a:ln>
            </p:spPr>
          </p:pic>
          <p:sp>
            <p:nvSpPr>
              <p:cNvPr id="469" name="Google Shape;469;p75"/>
              <p:cNvSpPr txBox="1"/>
              <p:nvPr/>
            </p:nvSpPr>
            <p:spPr>
              <a:xfrm>
                <a:off x="145824" y="-38100"/>
                <a:ext cx="2898300" cy="1935401"/>
              </a:xfrm>
              <a:prstGeom prst="rect">
                <a:avLst/>
              </a:prstGeom>
              <a:noFill/>
              <a:ln>
                <a:noFill/>
              </a:ln>
            </p:spPr>
            <p:txBody>
              <a:bodyPr spcFirstLastPara="1" wrap="square" lIns="0" tIns="0" rIns="0" bIns="0" anchor="t" anchorCtr="0">
                <a:spAutoFit/>
              </a:bodyPr>
              <a:lstStyle/>
              <a:p>
                <a:pPr algn="ctr">
                  <a:lnSpc>
                    <a:spcPct val="131000"/>
                  </a:lnSpc>
                  <a:buSzPts val="1200"/>
                </a:pPr>
                <a:r>
                  <a:rPr lang="en" sz="2400" b="1">
                    <a:latin typeface="Roboto"/>
                    <a:ea typeface="Roboto"/>
                    <a:cs typeface="Roboto"/>
                    <a:sym typeface="Roboto"/>
                  </a:rPr>
                  <a:t>Mountain Resort Town + Rural</a:t>
                </a:r>
                <a:endParaRPr/>
              </a:p>
            </p:txBody>
          </p:sp>
        </p:grpSp>
      </p:grpSp>
      <p:grpSp>
        <p:nvGrpSpPr>
          <p:cNvPr id="470" name="Google Shape;470;p75"/>
          <p:cNvGrpSpPr/>
          <p:nvPr/>
        </p:nvGrpSpPr>
        <p:grpSpPr>
          <a:xfrm>
            <a:off x="10072863" y="6093004"/>
            <a:ext cx="3602426" cy="3495731"/>
            <a:chOff x="10072839" y="6093003"/>
            <a:chExt cx="3821797" cy="3495731"/>
          </a:xfrm>
        </p:grpSpPr>
        <p:grpSp>
          <p:nvGrpSpPr>
            <p:cNvPr id="471" name="Google Shape;471;p75"/>
            <p:cNvGrpSpPr/>
            <p:nvPr/>
          </p:nvGrpSpPr>
          <p:grpSpPr>
            <a:xfrm>
              <a:off x="10208938" y="6093003"/>
              <a:ext cx="1891405" cy="1794995"/>
              <a:chOff x="-121047" y="0"/>
              <a:chExt cx="2776171" cy="2634661"/>
            </a:xfrm>
          </p:grpSpPr>
          <p:sp>
            <p:nvSpPr>
              <p:cNvPr id="472" name="Google Shape;472;p75"/>
              <p:cNvSpPr/>
              <p:nvPr/>
            </p:nvSpPr>
            <p:spPr>
              <a:xfrm>
                <a:off x="1270000" y="0"/>
                <a:ext cx="1225947" cy="1104203"/>
              </a:xfrm>
              <a:custGeom>
                <a:avLst/>
                <a:gdLst/>
                <a:ahLst/>
                <a:cxnLst/>
                <a:rect l="l" t="t" r="r" b="b"/>
                <a:pathLst>
                  <a:path w="1225947" h="1104203" extrusionOk="0">
                    <a:moveTo>
                      <a:pt x="0" y="0"/>
                    </a:moveTo>
                    <a:cubicBezTo>
                      <a:pt x="573695" y="0"/>
                      <a:pt x="1076156" y="384611"/>
                      <a:pt x="1225947" y="938406"/>
                    </a:cubicBezTo>
                    <a:lnTo>
                      <a:pt x="612973" y="1104203"/>
                    </a:lnTo>
                    <a:cubicBezTo>
                      <a:pt x="538078" y="827305"/>
                      <a:pt x="286848" y="635000"/>
                      <a:pt x="0" y="635000"/>
                    </a:cubicBezTo>
                    <a:close/>
                  </a:path>
                </a:pathLst>
              </a:custGeom>
              <a:solidFill>
                <a:srgbClr val="000000"/>
              </a:solidFill>
              <a:ln>
                <a:noFill/>
              </a:ln>
            </p:spPr>
            <p:txBody>
              <a:bodyPr spcFirstLastPara="1" wrap="square" lIns="91450" tIns="91450" rIns="91450" bIns="91450" anchor="ctr" anchorCtr="0">
                <a:noAutofit/>
              </a:bodyPr>
              <a:lstStyle/>
              <a:p>
                <a:pPr>
                  <a:buSzPts val="700"/>
                </a:pPr>
                <a:endParaRPr/>
              </a:p>
            </p:txBody>
          </p:sp>
          <p:sp>
            <p:nvSpPr>
              <p:cNvPr id="473" name="Google Shape;473;p75"/>
              <p:cNvSpPr/>
              <p:nvPr/>
            </p:nvSpPr>
            <p:spPr>
              <a:xfrm>
                <a:off x="1617102" y="877548"/>
                <a:ext cx="1038022" cy="1455928"/>
              </a:xfrm>
              <a:custGeom>
                <a:avLst/>
                <a:gdLst/>
                <a:ahLst/>
                <a:cxnLst/>
                <a:rect l="l" t="t" r="r" b="b"/>
                <a:pathLst>
                  <a:path w="1038022" h="1455928" extrusionOk="0">
                    <a:moveTo>
                      <a:pt x="860740" y="0"/>
                    </a:moveTo>
                    <a:cubicBezTo>
                      <a:pt x="1038021" y="545617"/>
                      <a:pt x="827504" y="1142337"/>
                      <a:pt x="347101" y="1455928"/>
                    </a:cubicBezTo>
                    <a:lnTo>
                      <a:pt x="0" y="924190"/>
                    </a:lnTo>
                    <a:cubicBezTo>
                      <a:pt x="240201" y="767394"/>
                      <a:pt x="345460" y="469035"/>
                      <a:pt x="256819" y="196226"/>
                    </a:cubicBezTo>
                    <a:close/>
                  </a:path>
                </a:pathLst>
              </a:custGeom>
              <a:solidFill>
                <a:srgbClr val="262626"/>
              </a:solidFill>
              <a:ln>
                <a:noFill/>
              </a:ln>
            </p:spPr>
            <p:txBody>
              <a:bodyPr spcFirstLastPara="1" wrap="square" lIns="91450" tIns="91450" rIns="91450" bIns="91450" anchor="ctr" anchorCtr="0">
                <a:noAutofit/>
              </a:bodyPr>
              <a:lstStyle/>
              <a:p>
                <a:pPr>
                  <a:buSzPts val="700"/>
                </a:pPr>
                <a:endParaRPr/>
              </a:p>
            </p:txBody>
          </p:sp>
          <p:sp>
            <p:nvSpPr>
              <p:cNvPr id="474" name="Google Shape;474;p75"/>
              <p:cNvSpPr/>
              <p:nvPr/>
            </p:nvSpPr>
            <p:spPr>
              <a:xfrm>
                <a:off x="473094" y="1764429"/>
                <a:ext cx="1543393" cy="870232"/>
              </a:xfrm>
              <a:custGeom>
                <a:avLst/>
                <a:gdLst/>
                <a:ahLst/>
                <a:cxnLst/>
                <a:rect l="l" t="t" r="r" b="b"/>
                <a:pathLst>
                  <a:path w="1543393" h="870232" extrusionOk="0">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474747"/>
              </a:solidFill>
              <a:ln>
                <a:noFill/>
              </a:ln>
            </p:spPr>
            <p:txBody>
              <a:bodyPr spcFirstLastPara="1" wrap="square" lIns="91450" tIns="91450" rIns="91450" bIns="91450" anchor="ctr" anchorCtr="0">
                <a:noAutofit/>
              </a:bodyPr>
              <a:lstStyle/>
              <a:p>
                <a:pPr>
                  <a:buSzPts val="700"/>
                </a:pPr>
                <a:endParaRPr/>
              </a:p>
            </p:txBody>
          </p:sp>
          <p:sp>
            <p:nvSpPr>
              <p:cNvPr id="475" name="Google Shape;475;p75"/>
              <p:cNvSpPr/>
              <p:nvPr/>
            </p:nvSpPr>
            <p:spPr>
              <a:xfrm>
                <a:off x="-121047" y="817672"/>
                <a:ext cx="1017804" cy="1479780"/>
              </a:xfrm>
              <a:custGeom>
                <a:avLst/>
                <a:gdLst/>
                <a:ahLst/>
                <a:cxnLst/>
                <a:rect l="l" t="t" r="r" b="b"/>
                <a:pathLst>
                  <a:path w="1017804" h="1479780" extrusionOk="0">
                    <a:moveTo>
                      <a:pt x="644560" y="1479780"/>
                    </a:moveTo>
                    <a:cubicBezTo>
                      <a:pt x="180430" y="1142570"/>
                      <a:pt x="0" y="536074"/>
                      <a:pt x="204329" y="0"/>
                    </a:cubicBezTo>
                    <a:lnTo>
                      <a:pt x="797688" y="226164"/>
                    </a:lnTo>
                    <a:cubicBezTo>
                      <a:pt x="695523" y="494201"/>
                      <a:pt x="785739" y="797449"/>
                      <a:pt x="1017803" y="966054"/>
                    </a:cubicBezTo>
                    <a:close/>
                  </a:path>
                </a:pathLst>
              </a:custGeom>
              <a:solidFill>
                <a:srgbClr val="6B6B6B"/>
              </a:solidFill>
              <a:ln>
                <a:noFill/>
              </a:ln>
            </p:spPr>
            <p:txBody>
              <a:bodyPr spcFirstLastPara="1" wrap="square" lIns="91450" tIns="91450" rIns="91450" bIns="91450" anchor="ctr" anchorCtr="0">
                <a:noAutofit/>
              </a:bodyPr>
              <a:lstStyle/>
              <a:p>
                <a:pPr>
                  <a:buSzPts val="700"/>
                </a:pPr>
                <a:endParaRPr/>
              </a:p>
            </p:txBody>
          </p:sp>
          <p:sp>
            <p:nvSpPr>
              <p:cNvPr id="476" name="Google Shape;476;p75"/>
              <p:cNvSpPr/>
              <p:nvPr/>
            </p:nvSpPr>
            <p:spPr>
              <a:xfrm>
                <a:off x="62158" y="0"/>
                <a:ext cx="1207778" cy="1073774"/>
              </a:xfrm>
              <a:custGeom>
                <a:avLst/>
                <a:gdLst/>
                <a:ahLst/>
                <a:cxnLst/>
                <a:rect l="l" t="t" r="r" b="b"/>
                <a:pathLst>
                  <a:path w="1207778" h="1073774" extrusionOk="0">
                    <a:moveTo>
                      <a:pt x="0" y="877548"/>
                    </a:moveTo>
                    <a:cubicBezTo>
                      <a:pt x="170006" y="354324"/>
                      <a:pt x="657564" y="55"/>
                      <a:pt x="1207715" y="0"/>
                    </a:cubicBezTo>
                    <a:lnTo>
                      <a:pt x="1207779" y="635000"/>
                    </a:lnTo>
                    <a:cubicBezTo>
                      <a:pt x="932703" y="635027"/>
                      <a:pt x="688924" y="812162"/>
                      <a:pt x="603921" y="1073774"/>
                    </a:cubicBezTo>
                    <a:close/>
                  </a:path>
                </a:pathLst>
              </a:custGeom>
              <a:solidFill>
                <a:srgbClr val="919191"/>
              </a:solidFill>
              <a:ln>
                <a:noFill/>
              </a:ln>
            </p:spPr>
            <p:txBody>
              <a:bodyPr spcFirstLastPara="1" wrap="square" lIns="91450" tIns="91450" rIns="91450" bIns="91450" anchor="ctr" anchorCtr="0">
                <a:noAutofit/>
              </a:bodyPr>
              <a:lstStyle/>
              <a:p>
                <a:pPr>
                  <a:buSzPts val="700"/>
                </a:pPr>
                <a:endParaRPr/>
              </a:p>
            </p:txBody>
          </p:sp>
        </p:grpSp>
        <p:grpSp>
          <p:nvGrpSpPr>
            <p:cNvPr id="477" name="Google Shape;477;p75"/>
            <p:cNvGrpSpPr/>
            <p:nvPr/>
          </p:nvGrpSpPr>
          <p:grpSpPr>
            <a:xfrm>
              <a:off x="10072839" y="8137183"/>
              <a:ext cx="3821797" cy="1451551"/>
              <a:chOff x="647696" y="22644"/>
              <a:chExt cx="5095729" cy="1935401"/>
            </a:xfrm>
          </p:grpSpPr>
          <p:pic>
            <p:nvPicPr>
              <p:cNvPr id="478" name="Google Shape;478;p75"/>
              <p:cNvPicPr preferRelativeResize="0"/>
              <p:nvPr/>
            </p:nvPicPr>
            <p:blipFill rotWithShape="1">
              <a:blip r:embed="rId5">
                <a:alphaModFix/>
              </a:blip>
              <a:srcRect/>
              <a:stretch/>
            </p:blipFill>
            <p:spPr>
              <a:xfrm>
                <a:off x="647696" y="22644"/>
                <a:ext cx="393248" cy="393248"/>
              </a:xfrm>
              <a:prstGeom prst="rect">
                <a:avLst/>
              </a:prstGeom>
              <a:noFill/>
              <a:ln>
                <a:noFill/>
              </a:ln>
            </p:spPr>
          </p:pic>
          <p:sp>
            <p:nvSpPr>
              <p:cNvPr id="479" name="Google Shape;479;p75"/>
              <p:cNvSpPr txBox="1"/>
              <p:nvPr/>
            </p:nvSpPr>
            <p:spPr>
              <a:xfrm>
                <a:off x="1193624" y="22644"/>
                <a:ext cx="4549801" cy="1935401"/>
              </a:xfrm>
              <a:prstGeom prst="rect">
                <a:avLst/>
              </a:prstGeom>
              <a:noFill/>
              <a:ln>
                <a:noFill/>
              </a:ln>
            </p:spPr>
            <p:txBody>
              <a:bodyPr spcFirstLastPara="1" wrap="square" lIns="0" tIns="0" rIns="0" bIns="0" anchor="t" anchorCtr="0">
                <a:spAutoFit/>
              </a:bodyPr>
              <a:lstStyle/>
              <a:p>
                <a:pPr>
                  <a:lnSpc>
                    <a:spcPct val="131000"/>
                  </a:lnSpc>
                  <a:buSzPts val="1200"/>
                </a:pPr>
                <a:r>
                  <a:rPr lang="en" sz="2400" b="1">
                    <a:latin typeface="Roboto"/>
                    <a:ea typeface="Roboto"/>
                    <a:cs typeface="Roboto"/>
                    <a:sym typeface="Roboto"/>
                  </a:rPr>
                  <a:t>28% Hispanic, </a:t>
                </a:r>
                <a:endParaRPr sz="2400" b="1">
                  <a:latin typeface="Roboto"/>
                  <a:ea typeface="Roboto"/>
                  <a:cs typeface="Roboto"/>
                  <a:sym typeface="Roboto"/>
                </a:endParaRPr>
              </a:p>
              <a:p>
                <a:pPr>
                  <a:lnSpc>
                    <a:spcPct val="131000"/>
                  </a:lnSpc>
                  <a:buSzPts val="1200"/>
                </a:pPr>
                <a:r>
                  <a:rPr lang="en" sz="2400" b="1">
                    <a:latin typeface="Roboto"/>
                    <a:ea typeface="Roboto"/>
                    <a:cs typeface="Roboto"/>
                    <a:sym typeface="Roboto"/>
                  </a:rPr>
                  <a:t>10% Native American, 43% F/RL</a:t>
                </a:r>
                <a:endParaRPr/>
              </a:p>
            </p:txBody>
          </p:sp>
        </p:grpSp>
      </p:grpSp>
      <p:grpSp>
        <p:nvGrpSpPr>
          <p:cNvPr id="480" name="Google Shape;480;p75"/>
          <p:cNvGrpSpPr/>
          <p:nvPr/>
        </p:nvGrpSpPr>
        <p:grpSpPr>
          <a:xfrm>
            <a:off x="5783456" y="6115794"/>
            <a:ext cx="2468660" cy="2595641"/>
            <a:chOff x="1748100" y="6115794"/>
            <a:chExt cx="2468660" cy="2595641"/>
          </a:xfrm>
        </p:grpSpPr>
        <p:grpSp>
          <p:nvGrpSpPr>
            <p:cNvPr id="481" name="Google Shape;481;p75"/>
            <p:cNvGrpSpPr/>
            <p:nvPr/>
          </p:nvGrpSpPr>
          <p:grpSpPr>
            <a:xfrm>
              <a:off x="1797694" y="6115794"/>
              <a:ext cx="1891405" cy="1794995"/>
              <a:chOff x="-121047" y="0"/>
              <a:chExt cx="2776171" cy="2634661"/>
            </a:xfrm>
          </p:grpSpPr>
          <p:sp>
            <p:nvSpPr>
              <p:cNvPr id="482" name="Google Shape;482;p75"/>
              <p:cNvSpPr/>
              <p:nvPr/>
            </p:nvSpPr>
            <p:spPr>
              <a:xfrm>
                <a:off x="1270000" y="0"/>
                <a:ext cx="1225947" cy="1104203"/>
              </a:xfrm>
              <a:custGeom>
                <a:avLst/>
                <a:gdLst/>
                <a:ahLst/>
                <a:cxnLst/>
                <a:rect l="l" t="t" r="r" b="b"/>
                <a:pathLst>
                  <a:path w="1225947" h="1104203" extrusionOk="0">
                    <a:moveTo>
                      <a:pt x="0" y="0"/>
                    </a:moveTo>
                    <a:cubicBezTo>
                      <a:pt x="573695" y="0"/>
                      <a:pt x="1076156" y="384611"/>
                      <a:pt x="1225947" y="938406"/>
                    </a:cubicBezTo>
                    <a:lnTo>
                      <a:pt x="612973" y="1104203"/>
                    </a:lnTo>
                    <a:cubicBezTo>
                      <a:pt x="538078" y="827305"/>
                      <a:pt x="286848" y="635000"/>
                      <a:pt x="0" y="635000"/>
                    </a:cubicBezTo>
                    <a:close/>
                  </a:path>
                </a:pathLst>
              </a:custGeom>
              <a:solidFill>
                <a:srgbClr val="000000"/>
              </a:solidFill>
              <a:ln>
                <a:noFill/>
              </a:ln>
            </p:spPr>
            <p:txBody>
              <a:bodyPr spcFirstLastPara="1" wrap="square" lIns="91450" tIns="91450" rIns="91450" bIns="91450" anchor="ctr" anchorCtr="0">
                <a:noAutofit/>
              </a:bodyPr>
              <a:lstStyle/>
              <a:p>
                <a:pPr>
                  <a:buSzPts val="700"/>
                </a:pPr>
                <a:endParaRPr/>
              </a:p>
            </p:txBody>
          </p:sp>
          <p:sp>
            <p:nvSpPr>
              <p:cNvPr id="483" name="Google Shape;483;p75"/>
              <p:cNvSpPr/>
              <p:nvPr/>
            </p:nvSpPr>
            <p:spPr>
              <a:xfrm>
                <a:off x="1617102" y="877548"/>
                <a:ext cx="1038022" cy="1455928"/>
              </a:xfrm>
              <a:custGeom>
                <a:avLst/>
                <a:gdLst/>
                <a:ahLst/>
                <a:cxnLst/>
                <a:rect l="l" t="t" r="r" b="b"/>
                <a:pathLst>
                  <a:path w="1038022" h="1455928" extrusionOk="0">
                    <a:moveTo>
                      <a:pt x="860740" y="0"/>
                    </a:moveTo>
                    <a:cubicBezTo>
                      <a:pt x="1038021" y="545617"/>
                      <a:pt x="827504" y="1142337"/>
                      <a:pt x="347101" y="1455928"/>
                    </a:cubicBezTo>
                    <a:lnTo>
                      <a:pt x="0" y="924190"/>
                    </a:lnTo>
                    <a:cubicBezTo>
                      <a:pt x="240201" y="767394"/>
                      <a:pt x="345460" y="469035"/>
                      <a:pt x="256819" y="196226"/>
                    </a:cubicBezTo>
                    <a:close/>
                  </a:path>
                </a:pathLst>
              </a:custGeom>
              <a:solidFill>
                <a:srgbClr val="262626"/>
              </a:solidFill>
              <a:ln>
                <a:noFill/>
              </a:ln>
            </p:spPr>
            <p:txBody>
              <a:bodyPr spcFirstLastPara="1" wrap="square" lIns="91450" tIns="91450" rIns="91450" bIns="91450" anchor="ctr" anchorCtr="0">
                <a:noAutofit/>
              </a:bodyPr>
              <a:lstStyle/>
              <a:p>
                <a:pPr>
                  <a:buSzPts val="700"/>
                </a:pPr>
                <a:endParaRPr/>
              </a:p>
            </p:txBody>
          </p:sp>
          <p:sp>
            <p:nvSpPr>
              <p:cNvPr id="484" name="Google Shape;484;p75"/>
              <p:cNvSpPr/>
              <p:nvPr/>
            </p:nvSpPr>
            <p:spPr>
              <a:xfrm>
                <a:off x="473094" y="1764429"/>
                <a:ext cx="1543393" cy="870232"/>
              </a:xfrm>
              <a:custGeom>
                <a:avLst/>
                <a:gdLst/>
                <a:ahLst/>
                <a:cxnLst/>
                <a:rect l="l" t="t" r="r" b="b"/>
                <a:pathLst>
                  <a:path w="1543393" h="870232" extrusionOk="0">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474747"/>
              </a:solidFill>
              <a:ln>
                <a:noFill/>
              </a:ln>
            </p:spPr>
            <p:txBody>
              <a:bodyPr spcFirstLastPara="1" wrap="square" lIns="91450" tIns="91450" rIns="91450" bIns="91450" anchor="ctr" anchorCtr="0">
                <a:noAutofit/>
              </a:bodyPr>
              <a:lstStyle/>
              <a:p>
                <a:pPr>
                  <a:buSzPts val="700"/>
                </a:pPr>
                <a:endParaRPr/>
              </a:p>
            </p:txBody>
          </p:sp>
          <p:sp>
            <p:nvSpPr>
              <p:cNvPr id="485" name="Google Shape;485;p75"/>
              <p:cNvSpPr/>
              <p:nvPr/>
            </p:nvSpPr>
            <p:spPr>
              <a:xfrm>
                <a:off x="-121047" y="817672"/>
                <a:ext cx="1017804" cy="1479780"/>
              </a:xfrm>
              <a:custGeom>
                <a:avLst/>
                <a:gdLst/>
                <a:ahLst/>
                <a:cxnLst/>
                <a:rect l="l" t="t" r="r" b="b"/>
                <a:pathLst>
                  <a:path w="1017804" h="1479780" extrusionOk="0">
                    <a:moveTo>
                      <a:pt x="644560" y="1479780"/>
                    </a:moveTo>
                    <a:cubicBezTo>
                      <a:pt x="180430" y="1142570"/>
                      <a:pt x="0" y="536074"/>
                      <a:pt x="204329" y="0"/>
                    </a:cubicBezTo>
                    <a:lnTo>
                      <a:pt x="797688" y="226164"/>
                    </a:lnTo>
                    <a:cubicBezTo>
                      <a:pt x="695523" y="494201"/>
                      <a:pt x="785739" y="797449"/>
                      <a:pt x="1017803" y="966054"/>
                    </a:cubicBezTo>
                    <a:close/>
                  </a:path>
                </a:pathLst>
              </a:custGeom>
              <a:solidFill>
                <a:srgbClr val="6B6B6B"/>
              </a:solidFill>
              <a:ln>
                <a:noFill/>
              </a:ln>
            </p:spPr>
            <p:txBody>
              <a:bodyPr spcFirstLastPara="1" wrap="square" lIns="91450" tIns="91450" rIns="91450" bIns="91450" anchor="ctr" anchorCtr="0">
                <a:noAutofit/>
              </a:bodyPr>
              <a:lstStyle/>
              <a:p>
                <a:pPr>
                  <a:buSzPts val="700"/>
                </a:pPr>
                <a:endParaRPr/>
              </a:p>
            </p:txBody>
          </p:sp>
          <p:sp>
            <p:nvSpPr>
              <p:cNvPr id="486" name="Google Shape;486;p75"/>
              <p:cNvSpPr/>
              <p:nvPr/>
            </p:nvSpPr>
            <p:spPr>
              <a:xfrm>
                <a:off x="62158" y="0"/>
                <a:ext cx="1207778" cy="1073774"/>
              </a:xfrm>
              <a:custGeom>
                <a:avLst/>
                <a:gdLst/>
                <a:ahLst/>
                <a:cxnLst/>
                <a:rect l="l" t="t" r="r" b="b"/>
                <a:pathLst>
                  <a:path w="1207778" h="1073774" extrusionOk="0">
                    <a:moveTo>
                      <a:pt x="0" y="877548"/>
                    </a:moveTo>
                    <a:cubicBezTo>
                      <a:pt x="170006" y="354324"/>
                      <a:pt x="657564" y="55"/>
                      <a:pt x="1207715" y="0"/>
                    </a:cubicBezTo>
                    <a:lnTo>
                      <a:pt x="1207779" y="635000"/>
                    </a:lnTo>
                    <a:cubicBezTo>
                      <a:pt x="932703" y="635027"/>
                      <a:pt x="688924" y="812162"/>
                      <a:pt x="603921" y="1073774"/>
                    </a:cubicBezTo>
                    <a:close/>
                  </a:path>
                </a:pathLst>
              </a:custGeom>
              <a:solidFill>
                <a:srgbClr val="919191"/>
              </a:solidFill>
              <a:ln>
                <a:noFill/>
              </a:ln>
            </p:spPr>
            <p:txBody>
              <a:bodyPr spcFirstLastPara="1" wrap="square" lIns="91450" tIns="91450" rIns="91450" bIns="91450" anchor="ctr" anchorCtr="0">
                <a:noAutofit/>
              </a:bodyPr>
              <a:lstStyle/>
              <a:p>
                <a:pPr>
                  <a:buSzPts val="700"/>
                </a:pPr>
                <a:endParaRPr/>
              </a:p>
            </p:txBody>
          </p:sp>
        </p:grpSp>
        <p:grpSp>
          <p:nvGrpSpPr>
            <p:cNvPr id="487" name="Google Shape;487;p75"/>
            <p:cNvGrpSpPr/>
            <p:nvPr/>
          </p:nvGrpSpPr>
          <p:grpSpPr>
            <a:xfrm>
              <a:off x="1748100" y="8120200"/>
              <a:ext cx="2468660" cy="591235"/>
              <a:chOff x="119477" y="0"/>
              <a:chExt cx="3291547" cy="788312"/>
            </a:xfrm>
          </p:grpSpPr>
          <p:pic>
            <p:nvPicPr>
              <p:cNvPr id="488" name="Google Shape;488;p75"/>
              <p:cNvPicPr preferRelativeResize="0"/>
              <p:nvPr/>
            </p:nvPicPr>
            <p:blipFill rotWithShape="1">
              <a:blip r:embed="rId5">
                <a:alphaModFix/>
              </a:blip>
              <a:srcRect/>
              <a:stretch/>
            </p:blipFill>
            <p:spPr>
              <a:xfrm>
                <a:off x="119477" y="0"/>
                <a:ext cx="393248" cy="393248"/>
              </a:xfrm>
              <a:prstGeom prst="rect">
                <a:avLst/>
              </a:prstGeom>
              <a:noFill/>
              <a:ln>
                <a:noFill/>
              </a:ln>
            </p:spPr>
          </p:pic>
          <p:sp>
            <p:nvSpPr>
              <p:cNvPr id="489" name="Google Shape;489;p75"/>
              <p:cNvSpPr txBox="1"/>
              <p:nvPr/>
            </p:nvSpPr>
            <p:spPr>
              <a:xfrm>
                <a:off x="512725" y="143179"/>
                <a:ext cx="2898299" cy="645133"/>
              </a:xfrm>
              <a:prstGeom prst="rect">
                <a:avLst/>
              </a:prstGeom>
              <a:noFill/>
              <a:ln>
                <a:noFill/>
              </a:ln>
            </p:spPr>
            <p:txBody>
              <a:bodyPr spcFirstLastPara="1" wrap="square" lIns="0" tIns="0" rIns="0" bIns="0" anchor="t" anchorCtr="0">
                <a:spAutoFit/>
              </a:bodyPr>
              <a:lstStyle/>
              <a:p>
                <a:pPr algn="ctr">
                  <a:lnSpc>
                    <a:spcPct val="131000"/>
                  </a:lnSpc>
                  <a:buSzPts val="1200"/>
                </a:pPr>
                <a:r>
                  <a:rPr lang="en" sz="2400" b="1">
                    <a:latin typeface="Roboto"/>
                    <a:ea typeface="Roboto"/>
                    <a:cs typeface="Roboto"/>
                    <a:sym typeface="Roboto"/>
                  </a:rPr>
                  <a:t>12+ schools </a:t>
                </a:r>
                <a:endParaRPr/>
              </a:p>
            </p:txBody>
          </p:sp>
        </p:gr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grpSp>
        <p:nvGrpSpPr>
          <p:cNvPr id="842" name="Google Shape;842;p97"/>
          <p:cNvGrpSpPr/>
          <p:nvPr/>
        </p:nvGrpSpPr>
        <p:grpSpPr>
          <a:xfrm>
            <a:off x="1" y="-1151484"/>
            <a:ext cx="18287999" cy="11392241"/>
            <a:chOff x="0" y="-1104900"/>
            <a:chExt cx="18287999" cy="8618081"/>
          </a:xfrm>
        </p:grpSpPr>
        <p:grpSp>
          <p:nvGrpSpPr>
            <p:cNvPr id="843" name="Google Shape;843;p97"/>
            <p:cNvGrpSpPr/>
            <p:nvPr/>
          </p:nvGrpSpPr>
          <p:grpSpPr>
            <a:xfrm>
              <a:off x="0" y="-248780"/>
              <a:ext cx="18287996" cy="7761961"/>
              <a:chOff x="0" y="-57150"/>
              <a:chExt cx="4816592" cy="2101618"/>
            </a:xfrm>
          </p:grpSpPr>
          <p:sp>
            <p:nvSpPr>
              <p:cNvPr id="844" name="Google Shape;844;p97"/>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845" name="Google Shape;845;p97"/>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846" name="Google Shape;846;p97"/>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847" name="Google Shape;847;p97"/>
            <p:cNvGrpSpPr/>
            <p:nvPr/>
          </p:nvGrpSpPr>
          <p:grpSpPr>
            <a:xfrm>
              <a:off x="381000" y="-1104900"/>
              <a:ext cx="1066800" cy="2420962"/>
              <a:chOff x="0" y="-57150"/>
              <a:chExt cx="1728131" cy="2473785"/>
            </a:xfrm>
          </p:grpSpPr>
          <p:sp>
            <p:nvSpPr>
              <p:cNvPr id="848" name="Google Shape;848;p97"/>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849" name="Google Shape;849;p97"/>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850" name="Google Shape;850;p97"/>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851" name="Google Shape;851;p97" descr="A screenshot of a video presentation&#10;&#10;Description automatically generated">
            <a:hlinkClick r:id="rId5"/>
          </p:cNvPr>
          <p:cNvPicPr preferRelativeResize="0"/>
          <p:nvPr/>
        </p:nvPicPr>
        <p:blipFill rotWithShape="1">
          <a:blip r:embed="rId6">
            <a:alphaModFix/>
          </a:blip>
          <a:srcRect/>
          <a:stretch/>
        </p:blipFill>
        <p:spPr>
          <a:xfrm>
            <a:off x="6235276" y="182355"/>
            <a:ext cx="5460586" cy="10058400"/>
          </a:xfrm>
          <a:prstGeom prst="rect">
            <a:avLst/>
          </a:prstGeom>
          <a:noFill/>
          <a:ln>
            <a:noFill/>
          </a:ln>
        </p:spPr>
      </p:pic>
      <p:pic>
        <p:nvPicPr>
          <p:cNvPr id="852" name="Google Shape;852;p97"/>
          <p:cNvPicPr preferRelativeResize="0"/>
          <p:nvPr/>
        </p:nvPicPr>
        <p:blipFill rotWithShape="1">
          <a:blip r:embed="rId7">
            <a:alphaModFix/>
          </a:blip>
          <a:srcRect/>
          <a:stretch/>
        </p:blipFill>
        <p:spPr>
          <a:xfrm>
            <a:off x="15642574" y="6997125"/>
            <a:ext cx="2300650" cy="298209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84"/>
          <p:cNvSpPr txBox="1"/>
          <p:nvPr/>
        </p:nvSpPr>
        <p:spPr>
          <a:xfrm>
            <a:off x="476376" y="656627"/>
            <a:ext cx="4300200" cy="923350"/>
          </a:xfrm>
          <a:prstGeom prst="rect">
            <a:avLst/>
          </a:prstGeom>
          <a:noFill/>
          <a:ln>
            <a:noFill/>
          </a:ln>
        </p:spPr>
        <p:txBody>
          <a:bodyPr spcFirstLastPara="1" wrap="square" lIns="91450" tIns="91450" rIns="91450" bIns="91450" anchor="t" anchorCtr="0">
            <a:spAutoFit/>
          </a:bodyPr>
          <a:lstStyle/>
          <a:p>
            <a:pPr defTabSz="1828800">
              <a:buSzPts val="2400"/>
            </a:pPr>
            <a:endParaRPr sz="4800">
              <a:solidFill>
                <a:srgbClr val="EEECE1"/>
              </a:solidFill>
              <a:latin typeface="Calibri"/>
              <a:ea typeface="Calibri"/>
              <a:cs typeface="Calibri"/>
              <a:sym typeface="Calibri"/>
            </a:endParaRPr>
          </a:p>
        </p:txBody>
      </p:sp>
      <p:pic>
        <p:nvPicPr>
          <p:cNvPr id="674" name="Google Shape;674;p84"/>
          <p:cNvPicPr preferRelativeResize="0"/>
          <p:nvPr/>
        </p:nvPicPr>
        <p:blipFill rotWithShape="1">
          <a:blip r:embed="rId3">
            <a:alphaModFix/>
          </a:blip>
          <a:srcRect/>
          <a:stretch/>
        </p:blipFill>
        <p:spPr>
          <a:xfrm>
            <a:off x="883226" y="1"/>
            <a:ext cx="16521556" cy="10287002"/>
          </a:xfrm>
          <a:prstGeom prst="rect">
            <a:avLst/>
          </a:prstGeom>
          <a:noFill/>
          <a:ln>
            <a:noFill/>
          </a:ln>
        </p:spPr>
      </p:pic>
    </p:spTree>
    <p:extLst>
      <p:ext uri="{BB962C8B-B14F-4D97-AF65-F5344CB8AC3E}">
        <p14:creationId xmlns:p14="http://schemas.microsoft.com/office/powerpoint/2010/main" val="124813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fade">
                                      <p:cBhvr>
                                        <p:cTn id="7" dur="1000"/>
                                        <p:tgtEl>
                                          <p:spTgt spid="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78"/>
        <p:cNvGrpSpPr/>
        <p:nvPr/>
      </p:nvGrpSpPr>
      <p:grpSpPr>
        <a:xfrm>
          <a:off x="0" y="0"/>
          <a:ext cx="0" cy="0"/>
          <a:chOff x="0" y="0"/>
          <a:chExt cx="0" cy="0"/>
        </a:xfrm>
      </p:grpSpPr>
      <p:pic>
        <p:nvPicPr>
          <p:cNvPr id="879" name="Google Shape;879;p98"/>
          <p:cNvPicPr preferRelativeResize="0"/>
          <p:nvPr/>
        </p:nvPicPr>
        <p:blipFill rotWithShape="1">
          <a:blip r:embed="rId3">
            <a:alphaModFix/>
          </a:blip>
          <a:srcRect/>
          <a:stretch/>
        </p:blipFill>
        <p:spPr>
          <a:xfrm>
            <a:off x="1" y="0"/>
            <a:ext cx="13334016" cy="102870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05"/>
        <p:cNvGrpSpPr/>
        <p:nvPr/>
      </p:nvGrpSpPr>
      <p:grpSpPr>
        <a:xfrm>
          <a:off x="0" y="0"/>
          <a:ext cx="0" cy="0"/>
          <a:chOff x="0" y="0"/>
          <a:chExt cx="0" cy="0"/>
        </a:xfrm>
      </p:grpSpPr>
      <p:sp>
        <p:nvSpPr>
          <p:cNvPr id="906" name="Google Shape;906;p101"/>
          <p:cNvSpPr txBox="1"/>
          <p:nvPr/>
        </p:nvSpPr>
        <p:spPr>
          <a:xfrm>
            <a:off x="476376" y="656627"/>
            <a:ext cx="4300200" cy="923350"/>
          </a:xfrm>
          <a:prstGeom prst="rect">
            <a:avLst/>
          </a:prstGeom>
          <a:noFill/>
          <a:ln>
            <a:noFill/>
          </a:ln>
        </p:spPr>
        <p:txBody>
          <a:bodyPr spcFirstLastPara="1" wrap="square" lIns="91450" tIns="91450" rIns="91450" bIns="91450" anchor="t" anchorCtr="0">
            <a:spAutoFit/>
          </a:bodyPr>
          <a:lstStyle/>
          <a:p>
            <a:pPr defTabSz="1828800">
              <a:buSzPts val="2400"/>
            </a:pPr>
            <a:endParaRPr sz="4800">
              <a:solidFill>
                <a:srgbClr val="EEECE1"/>
              </a:solidFill>
              <a:latin typeface="Calibri"/>
              <a:ea typeface="Calibri"/>
              <a:cs typeface="Calibri"/>
              <a:sym typeface="Calibri"/>
            </a:endParaRPr>
          </a:p>
        </p:txBody>
      </p:sp>
      <p:pic>
        <p:nvPicPr>
          <p:cNvPr id="907" name="Google Shape;907;p101"/>
          <p:cNvPicPr preferRelativeResize="0"/>
          <p:nvPr/>
        </p:nvPicPr>
        <p:blipFill>
          <a:blip r:embed="rId3">
            <a:alphaModFix/>
          </a:blip>
          <a:stretch>
            <a:fillRect/>
          </a:stretch>
        </p:blipFill>
        <p:spPr>
          <a:xfrm>
            <a:off x="1946326" y="1094800"/>
            <a:ext cx="14395340" cy="80973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6"/>
                                        </p:tgtEl>
                                        <p:attrNameLst>
                                          <p:attrName>style.visibility</p:attrName>
                                        </p:attrNameLst>
                                      </p:cBhvr>
                                      <p:to>
                                        <p:strVal val="visible"/>
                                      </p:to>
                                    </p:set>
                                    <p:animEffect transition="in" filter="fade">
                                      <p:cBhvr>
                                        <p:cTn id="7" dur="10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grpSp>
        <p:nvGrpSpPr>
          <p:cNvPr id="922" name="Google Shape;922;p53"/>
          <p:cNvGrpSpPr/>
          <p:nvPr/>
        </p:nvGrpSpPr>
        <p:grpSpPr>
          <a:xfrm>
            <a:off x="0" y="-309956"/>
            <a:ext cx="18287996" cy="5619517"/>
            <a:chOff x="0" y="-57150"/>
            <a:chExt cx="4816592" cy="1521241"/>
          </a:xfrm>
        </p:grpSpPr>
        <p:sp>
          <p:nvSpPr>
            <p:cNvPr id="923" name="Google Shape;923;p53"/>
            <p:cNvSpPr/>
            <p:nvPr/>
          </p:nvSpPr>
          <p:spPr>
            <a:xfrm>
              <a:off x="0" y="0"/>
              <a:ext cx="4816592" cy="1464091"/>
            </a:xfrm>
            <a:custGeom>
              <a:avLst/>
              <a:gdLst/>
              <a:ahLst/>
              <a:cxnLst/>
              <a:rect l="l" t="t" r="r" b="b"/>
              <a:pathLst>
                <a:path w="4816592" h="1464091" extrusionOk="0">
                  <a:moveTo>
                    <a:pt x="0" y="0"/>
                  </a:moveTo>
                  <a:lnTo>
                    <a:pt x="4816592" y="0"/>
                  </a:lnTo>
                  <a:lnTo>
                    <a:pt x="4816592" y="1464091"/>
                  </a:lnTo>
                  <a:lnTo>
                    <a:pt x="0" y="1464091"/>
                  </a:lnTo>
                  <a:close/>
                </a:path>
              </a:pathLst>
            </a:custGeom>
            <a:solidFill>
              <a:srgbClr val="003E7A"/>
            </a:solidFill>
            <a:ln>
              <a:noFill/>
            </a:ln>
          </p:spPr>
        </p:sp>
        <p:sp>
          <p:nvSpPr>
            <p:cNvPr id="924" name="Google Shape;924;p53"/>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25" name="Google Shape;925;p53"/>
          <p:cNvPicPr preferRelativeResize="0"/>
          <p:nvPr/>
        </p:nvPicPr>
        <p:blipFill rotWithShape="1">
          <a:blip r:embed="rId3">
            <a:alphaModFix amt="23000"/>
          </a:blip>
          <a:srcRect t="28088" b="28088"/>
          <a:stretch/>
        </p:blipFill>
        <p:spPr>
          <a:xfrm>
            <a:off x="0" y="-98842"/>
            <a:ext cx="18287999" cy="5408403"/>
          </a:xfrm>
          <a:prstGeom prst="rect">
            <a:avLst/>
          </a:prstGeom>
          <a:noFill/>
          <a:ln>
            <a:noFill/>
          </a:ln>
        </p:spPr>
      </p:pic>
      <p:grpSp>
        <p:nvGrpSpPr>
          <p:cNvPr id="926" name="Google Shape;926;p53"/>
          <p:cNvGrpSpPr/>
          <p:nvPr/>
        </p:nvGrpSpPr>
        <p:grpSpPr>
          <a:xfrm>
            <a:off x="146885" y="-1181100"/>
            <a:ext cx="1535030" cy="3054944"/>
            <a:chOff x="146885" y="-1181100"/>
            <a:chExt cx="1535030" cy="3054944"/>
          </a:xfrm>
        </p:grpSpPr>
        <p:grpSp>
          <p:nvGrpSpPr>
            <p:cNvPr id="927" name="Google Shape;927;p53"/>
            <p:cNvGrpSpPr/>
            <p:nvPr/>
          </p:nvGrpSpPr>
          <p:grpSpPr>
            <a:xfrm>
              <a:off x="381000" y="-1181100"/>
              <a:ext cx="1066800" cy="2420962"/>
              <a:chOff x="0" y="-57150"/>
              <a:chExt cx="1728131" cy="2473785"/>
            </a:xfrm>
          </p:grpSpPr>
          <p:sp>
            <p:nvSpPr>
              <p:cNvPr id="928" name="Google Shape;928;p53"/>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929" name="Google Shape;929;p53"/>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30" name="Google Shape;930;p53"/>
            <p:cNvPicPr preferRelativeResize="0"/>
            <p:nvPr/>
          </p:nvPicPr>
          <p:blipFill rotWithShape="1">
            <a:blip r:embed="rId4">
              <a:alphaModFix/>
            </a:blip>
            <a:srcRect/>
            <a:stretch/>
          </p:blipFill>
          <p:spPr>
            <a:xfrm>
              <a:off x="146885" y="338814"/>
              <a:ext cx="1535030" cy="1535030"/>
            </a:xfrm>
            <a:prstGeom prst="rect">
              <a:avLst/>
            </a:prstGeom>
            <a:noFill/>
            <a:ln>
              <a:noFill/>
            </a:ln>
          </p:spPr>
        </p:pic>
      </p:grpSp>
      <p:sp>
        <p:nvSpPr>
          <p:cNvPr id="931" name="Google Shape;931;p53"/>
          <p:cNvSpPr txBox="1"/>
          <p:nvPr/>
        </p:nvSpPr>
        <p:spPr>
          <a:xfrm>
            <a:off x="3599373" y="2806285"/>
            <a:ext cx="10908888" cy="952056"/>
          </a:xfrm>
          <a:prstGeom prst="rect">
            <a:avLst/>
          </a:prstGeom>
          <a:noFill/>
          <a:ln>
            <a:noFill/>
          </a:ln>
        </p:spPr>
        <p:txBody>
          <a:bodyPr spcFirstLastPara="1" wrap="square" lIns="0" tIns="0" rIns="0" bIns="0" anchor="t" anchorCtr="0">
            <a:spAutoFit/>
          </a:bodyPr>
          <a:lstStyle/>
          <a:p>
            <a:pPr marL="0" marR="0" lvl="0" indent="0" algn="ctr" rtl="0">
              <a:lnSpc>
                <a:spcPct val="119001"/>
              </a:lnSpc>
              <a:spcBef>
                <a:spcPts val="0"/>
              </a:spcBef>
              <a:spcAft>
                <a:spcPts val="0"/>
              </a:spcAft>
              <a:buClr>
                <a:srgbClr val="000000"/>
              </a:buClr>
              <a:buSzPts val="6247"/>
              <a:buFont typeface="Arial"/>
              <a:buNone/>
            </a:pPr>
            <a:r>
              <a:rPr lang="en-US" sz="6247" b="0" i="0" u="none" strike="noStrike" cap="none">
                <a:solidFill>
                  <a:srgbClr val="FFFFFF"/>
                </a:solidFill>
                <a:latin typeface="Arial"/>
                <a:ea typeface="Arial"/>
                <a:cs typeface="Arial"/>
                <a:sym typeface="Arial"/>
              </a:rPr>
              <a:t>PoG Timeline</a:t>
            </a:r>
            <a:endParaRPr sz="1400" b="0" i="0" u="none" strike="noStrike" cap="none">
              <a:solidFill>
                <a:srgbClr val="000000"/>
              </a:solidFill>
              <a:latin typeface="Arial"/>
              <a:ea typeface="Arial"/>
              <a:cs typeface="Arial"/>
              <a:sym typeface="Arial"/>
            </a:endParaRPr>
          </a:p>
        </p:txBody>
      </p:sp>
      <p:grpSp>
        <p:nvGrpSpPr>
          <p:cNvPr id="932" name="Google Shape;932;p53"/>
          <p:cNvGrpSpPr/>
          <p:nvPr/>
        </p:nvGrpSpPr>
        <p:grpSpPr>
          <a:xfrm>
            <a:off x="1748100" y="6115794"/>
            <a:ext cx="2386958" cy="3824968"/>
            <a:chOff x="1748100" y="6115794"/>
            <a:chExt cx="2386958" cy="3824968"/>
          </a:xfrm>
        </p:grpSpPr>
        <p:grpSp>
          <p:nvGrpSpPr>
            <p:cNvPr id="933" name="Google Shape;933;p53"/>
            <p:cNvGrpSpPr/>
            <p:nvPr/>
          </p:nvGrpSpPr>
          <p:grpSpPr>
            <a:xfrm>
              <a:off x="1797699" y="6115794"/>
              <a:ext cx="1891295" cy="1794890"/>
              <a:chOff x="-121047" y="0"/>
              <a:chExt cx="2776171" cy="2634661"/>
            </a:xfrm>
          </p:grpSpPr>
          <p:sp>
            <p:nvSpPr>
              <p:cNvPr id="934" name="Google Shape;934;p53"/>
              <p:cNvSpPr/>
              <p:nvPr/>
            </p:nvSpPr>
            <p:spPr>
              <a:xfrm>
                <a:off x="1270000" y="0"/>
                <a:ext cx="1225947" cy="1104203"/>
              </a:xfrm>
              <a:custGeom>
                <a:avLst/>
                <a:gdLst/>
                <a:ahLst/>
                <a:cxnLst/>
                <a:rect l="l" t="t" r="r" b="b"/>
                <a:pathLst>
                  <a:path w="1225947" h="1104203" extrusionOk="0">
                    <a:moveTo>
                      <a:pt x="0" y="0"/>
                    </a:moveTo>
                    <a:cubicBezTo>
                      <a:pt x="573695" y="0"/>
                      <a:pt x="1076156" y="384611"/>
                      <a:pt x="1225947" y="938406"/>
                    </a:cubicBezTo>
                    <a:lnTo>
                      <a:pt x="612973" y="1104203"/>
                    </a:lnTo>
                    <a:cubicBezTo>
                      <a:pt x="538078" y="827305"/>
                      <a:pt x="286848" y="635000"/>
                      <a:pt x="0" y="63500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53"/>
              <p:cNvSpPr/>
              <p:nvPr/>
            </p:nvSpPr>
            <p:spPr>
              <a:xfrm>
                <a:off x="1617102" y="877548"/>
                <a:ext cx="1038022" cy="1455928"/>
              </a:xfrm>
              <a:custGeom>
                <a:avLst/>
                <a:gdLst/>
                <a:ahLst/>
                <a:cxnLst/>
                <a:rect l="l" t="t" r="r" b="b"/>
                <a:pathLst>
                  <a:path w="1038022" h="1455928" extrusionOk="0">
                    <a:moveTo>
                      <a:pt x="860740" y="0"/>
                    </a:moveTo>
                    <a:cubicBezTo>
                      <a:pt x="1038021" y="545617"/>
                      <a:pt x="827504" y="1142337"/>
                      <a:pt x="347101" y="1455928"/>
                    </a:cubicBezTo>
                    <a:lnTo>
                      <a:pt x="0" y="924190"/>
                    </a:lnTo>
                    <a:cubicBezTo>
                      <a:pt x="240201" y="767394"/>
                      <a:pt x="345460" y="469035"/>
                      <a:pt x="256819" y="196226"/>
                    </a:cubicBezTo>
                    <a:close/>
                  </a:path>
                </a:pathLst>
              </a:cu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53"/>
              <p:cNvSpPr/>
              <p:nvPr/>
            </p:nvSpPr>
            <p:spPr>
              <a:xfrm>
                <a:off x="473094" y="1764429"/>
                <a:ext cx="1543393" cy="870232"/>
              </a:xfrm>
              <a:custGeom>
                <a:avLst/>
                <a:gdLst/>
                <a:ahLst/>
                <a:cxnLst/>
                <a:rect l="l" t="t" r="r" b="b"/>
                <a:pathLst>
                  <a:path w="1543393" h="870232" extrusionOk="0">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53"/>
              <p:cNvSpPr/>
              <p:nvPr/>
            </p:nvSpPr>
            <p:spPr>
              <a:xfrm>
                <a:off x="-121047" y="817672"/>
                <a:ext cx="1017804" cy="1479780"/>
              </a:xfrm>
              <a:custGeom>
                <a:avLst/>
                <a:gdLst/>
                <a:ahLst/>
                <a:cxnLst/>
                <a:rect l="l" t="t" r="r" b="b"/>
                <a:pathLst>
                  <a:path w="1017804" h="1479780" extrusionOk="0">
                    <a:moveTo>
                      <a:pt x="644560" y="1479780"/>
                    </a:moveTo>
                    <a:cubicBezTo>
                      <a:pt x="180430" y="1142570"/>
                      <a:pt x="0" y="536074"/>
                      <a:pt x="204329" y="0"/>
                    </a:cubicBezTo>
                    <a:lnTo>
                      <a:pt x="797688" y="226164"/>
                    </a:lnTo>
                    <a:cubicBezTo>
                      <a:pt x="695523" y="494201"/>
                      <a:pt x="785739" y="797449"/>
                      <a:pt x="1017803" y="966054"/>
                    </a:cubicBezTo>
                    <a:close/>
                  </a:path>
                </a:pathLst>
              </a:custGeom>
              <a:solidFill>
                <a:srgbClr val="6B6B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53"/>
              <p:cNvSpPr/>
              <p:nvPr/>
            </p:nvSpPr>
            <p:spPr>
              <a:xfrm>
                <a:off x="62158" y="0"/>
                <a:ext cx="1207778" cy="1073774"/>
              </a:xfrm>
              <a:custGeom>
                <a:avLst/>
                <a:gdLst/>
                <a:ahLst/>
                <a:cxnLst/>
                <a:rect l="l" t="t" r="r" b="b"/>
                <a:pathLst>
                  <a:path w="1207778" h="1073774" extrusionOk="0">
                    <a:moveTo>
                      <a:pt x="0" y="877548"/>
                    </a:moveTo>
                    <a:cubicBezTo>
                      <a:pt x="170006" y="354324"/>
                      <a:pt x="657564" y="55"/>
                      <a:pt x="1207715" y="0"/>
                    </a:cubicBezTo>
                    <a:lnTo>
                      <a:pt x="1207779" y="635000"/>
                    </a:lnTo>
                    <a:cubicBezTo>
                      <a:pt x="932703" y="635027"/>
                      <a:pt x="688924" y="812162"/>
                      <a:pt x="603921" y="1073774"/>
                    </a:cubicBezTo>
                    <a:close/>
                  </a:path>
                </a:pathLst>
              </a:custGeom>
              <a:solidFill>
                <a:srgbClr val="9191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39" name="Google Shape;939;p53"/>
            <p:cNvGrpSpPr/>
            <p:nvPr/>
          </p:nvGrpSpPr>
          <p:grpSpPr>
            <a:xfrm>
              <a:off x="1748100" y="8119614"/>
              <a:ext cx="2386958" cy="1821148"/>
              <a:chOff x="119477" y="-781"/>
              <a:chExt cx="3182611" cy="2428200"/>
            </a:xfrm>
          </p:grpSpPr>
          <p:pic>
            <p:nvPicPr>
              <p:cNvPr id="940" name="Google Shape;940;p53"/>
              <p:cNvPicPr preferRelativeResize="0"/>
              <p:nvPr/>
            </p:nvPicPr>
            <p:blipFill rotWithShape="1">
              <a:blip r:embed="rId5">
                <a:alphaModFix/>
              </a:blip>
              <a:srcRect/>
              <a:stretch/>
            </p:blipFill>
            <p:spPr>
              <a:xfrm>
                <a:off x="119477" y="0"/>
                <a:ext cx="393247" cy="393247"/>
              </a:xfrm>
              <a:prstGeom prst="rect">
                <a:avLst/>
              </a:prstGeom>
              <a:noFill/>
              <a:ln>
                <a:noFill/>
              </a:ln>
            </p:spPr>
          </p:pic>
          <p:sp>
            <p:nvSpPr>
              <p:cNvPr id="941" name="Google Shape;941;p53"/>
              <p:cNvSpPr txBox="1"/>
              <p:nvPr/>
            </p:nvSpPr>
            <p:spPr>
              <a:xfrm>
                <a:off x="403788" y="-781"/>
                <a:ext cx="2898300" cy="2428200"/>
              </a:xfrm>
              <a:prstGeom prst="rect">
                <a:avLst/>
              </a:prstGeom>
              <a:noFill/>
              <a:ln>
                <a:noFill/>
              </a:ln>
            </p:spPr>
            <p:txBody>
              <a:bodyPr spcFirstLastPara="1" wrap="square" lIns="0" tIns="0" rIns="0" bIns="0" anchor="t" anchorCtr="0">
                <a:spAutoFit/>
              </a:bodyPr>
              <a:lstStyle/>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  Development:</a:t>
                </a:r>
                <a:endParaRPr sz="2400" b="1" i="0" u="none" strike="noStrike" cap="none">
                  <a:solidFill>
                    <a:srgbClr val="000000"/>
                  </a:solidFill>
                  <a:latin typeface="Roboto"/>
                  <a:ea typeface="Roboto"/>
                  <a:cs typeface="Roboto"/>
                  <a:sym typeface="Roboto"/>
                </a:endParaRPr>
              </a:p>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 Skills &amp; Dispositions</a:t>
                </a:r>
                <a:endParaRPr sz="2400" b="1" i="0" u="none" strike="noStrike" cap="none">
                  <a:solidFill>
                    <a:srgbClr val="000000"/>
                  </a:solidFill>
                  <a:latin typeface="Roboto"/>
                  <a:ea typeface="Roboto"/>
                  <a:cs typeface="Roboto"/>
                  <a:sym typeface="Roboto"/>
                </a:endParaRPr>
              </a:p>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2021-2022</a:t>
                </a:r>
                <a:endParaRPr sz="1400" b="0" i="0" u="none" strike="noStrike" cap="none">
                  <a:solidFill>
                    <a:srgbClr val="000000"/>
                  </a:solidFill>
                  <a:latin typeface="Arial"/>
                  <a:ea typeface="Arial"/>
                  <a:cs typeface="Arial"/>
                  <a:sym typeface="Arial"/>
                </a:endParaRPr>
              </a:p>
            </p:txBody>
          </p:sp>
        </p:grpSp>
      </p:grpSp>
      <p:grpSp>
        <p:nvGrpSpPr>
          <p:cNvPr id="942" name="Google Shape;942;p53"/>
          <p:cNvGrpSpPr/>
          <p:nvPr/>
        </p:nvGrpSpPr>
        <p:grpSpPr>
          <a:xfrm>
            <a:off x="14166029" y="6093003"/>
            <a:ext cx="2464875" cy="3881371"/>
            <a:chOff x="14166029" y="6093003"/>
            <a:chExt cx="2464875" cy="3881371"/>
          </a:xfrm>
        </p:grpSpPr>
        <p:grpSp>
          <p:nvGrpSpPr>
            <p:cNvPr id="943" name="Google Shape;943;p53"/>
            <p:cNvGrpSpPr/>
            <p:nvPr/>
          </p:nvGrpSpPr>
          <p:grpSpPr>
            <a:xfrm>
              <a:off x="14359920" y="6093003"/>
              <a:ext cx="1891295" cy="1794890"/>
              <a:chOff x="-121047" y="0"/>
              <a:chExt cx="2776171" cy="2634661"/>
            </a:xfrm>
          </p:grpSpPr>
          <p:sp>
            <p:nvSpPr>
              <p:cNvPr id="944" name="Google Shape;944;p53"/>
              <p:cNvSpPr/>
              <p:nvPr/>
            </p:nvSpPr>
            <p:spPr>
              <a:xfrm>
                <a:off x="1270000" y="0"/>
                <a:ext cx="1225947" cy="1104203"/>
              </a:xfrm>
              <a:custGeom>
                <a:avLst/>
                <a:gdLst/>
                <a:ahLst/>
                <a:cxnLst/>
                <a:rect l="l" t="t" r="r" b="b"/>
                <a:pathLst>
                  <a:path w="1225947" h="1104203" extrusionOk="0">
                    <a:moveTo>
                      <a:pt x="0" y="0"/>
                    </a:moveTo>
                    <a:cubicBezTo>
                      <a:pt x="573695" y="0"/>
                      <a:pt x="1076156" y="384611"/>
                      <a:pt x="1225947" y="938406"/>
                    </a:cubicBezTo>
                    <a:lnTo>
                      <a:pt x="612973" y="1104203"/>
                    </a:lnTo>
                    <a:cubicBezTo>
                      <a:pt x="538078" y="827305"/>
                      <a:pt x="286848" y="635000"/>
                      <a:pt x="0" y="63500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53"/>
              <p:cNvSpPr/>
              <p:nvPr/>
            </p:nvSpPr>
            <p:spPr>
              <a:xfrm>
                <a:off x="1617102" y="877548"/>
                <a:ext cx="1038022" cy="1455928"/>
              </a:xfrm>
              <a:custGeom>
                <a:avLst/>
                <a:gdLst/>
                <a:ahLst/>
                <a:cxnLst/>
                <a:rect l="l" t="t" r="r" b="b"/>
                <a:pathLst>
                  <a:path w="1038022" h="1455928" extrusionOk="0">
                    <a:moveTo>
                      <a:pt x="860740" y="0"/>
                    </a:moveTo>
                    <a:cubicBezTo>
                      <a:pt x="1038021" y="545617"/>
                      <a:pt x="827504" y="1142337"/>
                      <a:pt x="347101" y="1455928"/>
                    </a:cubicBezTo>
                    <a:lnTo>
                      <a:pt x="0" y="924190"/>
                    </a:lnTo>
                    <a:cubicBezTo>
                      <a:pt x="240201" y="767394"/>
                      <a:pt x="345460" y="469035"/>
                      <a:pt x="256819" y="196226"/>
                    </a:cubicBezTo>
                    <a:close/>
                  </a:path>
                </a:pathLst>
              </a:cu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53"/>
              <p:cNvSpPr/>
              <p:nvPr/>
            </p:nvSpPr>
            <p:spPr>
              <a:xfrm>
                <a:off x="473094" y="1764429"/>
                <a:ext cx="1543393" cy="870232"/>
              </a:xfrm>
              <a:custGeom>
                <a:avLst/>
                <a:gdLst/>
                <a:ahLst/>
                <a:cxnLst/>
                <a:rect l="l" t="t" r="r" b="b"/>
                <a:pathLst>
                  <a:path w="1543393" h="870232" extrusionOk="0">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53"/>
              <p:cNvSpPr/>
              <p:nvPr/>
            </p:nvSpPr>
            <p:spPr>
              <a:xfrm>
                <a:off x="-121047" y="817672"/>
                <a:ext cx="1017804" cy="1479780"/>
              </a:xfrm>
              <a:custGeom>
                <a:avLst/>
                <a:gdLst/>
                <a:ahLst/>
                <a:cxnLst/>
                <a:rect l="l" t="t" r="r" b="b"/>
                <a:pathLst>
                  <a:path w="1017804" h="1479780" extrusionOk="0">
                    <a:moveTo>
                      <a:pt x="644560" y="1479780"/>
                    </a:moveTo>
                    <a:cubicBezTo>
                      <a:pt x="180430" y="1142570"/>
                      <a:pt x="0" y="536074"/>
                      <a:pt x="204329" y="0"/>
                    </a:cubicBezTo>
                    <a:lnTo>
                      <a:pt x="797688" y="226164"/>
                    </a:lnTo>
                    <a:cubicBezTo>
                      <a:pt x="695523" y="494201"/>
                      <a:pt x="785739" y="797449"/>
                      <a:pt x="1017803" y="966054"/>
                    </a:cubicBezTo>
                    <a:close/>
                  </a:path>
                </a:pathLst>
              </a:custGeom>
              <a:solidFill>
                <a:srgbClr val="6B6B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53"/>
              <p:cNvSpPr/>
              <p:nvPr/>
            </p:nvSpPr>
            <p:spPr>
              <a:xfrm>
                <a:off x="62158" y="0"/>
                <a:ext cx="1207778" cy="1073774"/>
              </a:xfrm>
              <a:custGeom>
                <a:avLst/>
                <a:gdLst/>
                <a:ahLst/>
                <a:cxnLst/>
                <a:rect l="l" t="t" r="r" b="b"/>
                <a:pathLst>
                  <a:path w="1207778" h="1073774" extrusionOk="0">
                    <a:moveTo>
                      <a:pt x="0" y="877548"/>
                    </a:moveTo>
                    <a:cubicBezTo>
                      <a:pt x="170006" y="354324"/>
                      <a:pt x="657564" y="55"/>
                      <a:pt x="1207715" y="0"/>
                    </a:cubicBezTo>
                    <a:lnTo>
                      <a:pt x="1207779" y="635000"/>
                    </a:lnTo>
                    <a:cubicBezTo>
                      <a:pt x="932703" y="635027"/>
                      <a:pt x="688924" y="812162"/>
                      <a:pt x="603921" y="1073774"/>
                    </a:cubicBezTo>
                    <a:close/>
                  </a:path>
                </a:pathLst>
              </a:custGeom>
              <a:solidFill>
                <a:srgbClr val="9191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49" name="Google Shape;949;p53"/>
            <p:cNvGrpSpPr/>
            <p:nvPr/>
          </p:nvGrpSpPr>
          <p:grpSpPr>
            <a:xfrm>
              <a:off x="14166029" y="8142991"/>
              <a:ext cx="2464875" cy="1831383"/>
              <a:chOff x="0" y="30388"/>
              <a:chExt cx="3286500" cy="2441843"/>
            </a:xfrm>
          </p:grpSpPr>
          <p:pic>
            <p:nvPicPr>
              <p:cNvPr id="950" name="Google Shape;950;p53"/>
              <p:cNvPicPr preferRelativeResize="0"/>
              <p:nvPr/>
            </p:nvPicPr>
            <p:blipFill rotWithShape="1">
              <a:blip r:embed="rId5">
                <a:alphaModFix/>
              </a:blip>
              <a:srcRect/>
              <a:stretch/>
            </p:blipFill>
            <p:spPr>
              <a:xfrm>
                <a:off x="0" y="30388"/>
                <a:ext cx="393247" cy="393247"/>
              </a:xfrm>
              <a:prstGeom prst="rect">
                <a:avLst/>
              </a:prstGeom>
              <a:noFill/>
              <a:ln>
                <a:noFill/>
              </a:ln>
            </p:spPr>
          </p:pic>
          <p:sp>
            <p:nvSpPr>
              <p:cNvPr id="951" name="Google Shape;951;p53"/>
              <p:cNvSpPr txBox="1"/>
              <p:nvPr/>
            </p:nvSpPr>
            <p:spPr>
              <a:xfrm>
                <a:off x="388200" y="44031"/>
                <a:ext cx="2898300" cy="2428200"/>
              </a:xfrm>
              <a:prstGeom prst="rect">
                <a:avLst/>
              </a:prstGeom>
              <a:noFill/>
              <a:ln>
                <a:noFill/>
              </a:ln>
            </p:spPr>
            <p:txBody>
              <a:bodyPr spcFirstLastPara="1" wrap="square" lIns="0" tIns="0" rIns="0" bIns="0" anchor="t" anchorCtr="0">
                <a:spAutoFit/>
              </a:bodyPr>
              <a:lstStyle/>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Disperse:</a:t>
                </a:r>
                <a:endParaRPr sz="2400" b="1" i="0" u="none" strike="noStrike" cap="none">
                  <a:solidFill>
                    <a:srgbClr val="000000"/>
                  </a:solidFill>
                  <a:latin typeface="Roboto"/>
                  <a:ea typeface="Roboto"/>
                  <a:cs typeface="Roboto"/>
                  <a:sym typeface="Roboto"/>
                </a:endParaRPr>
              </a:p>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Way of Life</a:t>
                </a:r>
                <a:endParaRPr sz="1400" b="0" i="0" u="none" strike="noStrike" cap="none">
                  <a:solidFill>
                    <a:srgbClr val="000000"/>
                  </a:solidFill>
                  <a:latin typeface="Arial"/>
                  <a:ea typeface="Arial"/>
                  <a:cs typeface="Arial"/>
                  <a:sym typeface="Arial"/>
                </a:endParaRPr>
              </a:p>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2024-2025 &amp; Beyond</a:t>
                </a:r>
                <a:endParaRPr sz="1400" b="0" i="0" u="none" strike="noStrike" cap="none">
                  <a:solidFill>
                    <a:srgbClr val="000000"/>
                  </a:solidFill>
                  <a:latin typeface="Arial"/>
                  <a:ea typeface="Arial"/>
                  <a:cs typeface="Arial"/>
                  <a:sym typeface="Arial"/>
                </a:endParaRPr>
              </a:p>
            </p:txBody>
          </p:sp>
        </p:grpSp>
      </p:grpSp>
      <p:grpSp>
        <p:nvGrpSpPr>
          <p:cNvPr id="952" name="Google Shape;952;p53"/>
          <p:cNvGrpSpPr/>
          <p:nvPr/>
        </p:nvGrpSpPr>
        <p:grpSpPr>
          <a:xfrm>
            <a:off x="10072839" y="6093003"/>
            <a:ext cx="2745769" cy="3828741"/>
            <a:chOff x="10072839" y="6093003"/>
            <a:chExt cx="2745769" cy="3828741"/>
          </a:xfrm>
        </p:grpSpPr>
        <p:grpSp>
          <p:nvGrpSpPr>
            <p:cNvPr id="953" name="Google Shape;953;p53"/>
            <p:cNvGrpSpPr/>
            <p:nvPr/>
          </p:nvGrpSpPr>
          <p:grpSpPr>
            <a:xfrm>
              <a:off x="10208943" y="6093003"/>
              <a:ext cx="1891295" cy="1794890"/>
              <a:chOff x="-121047" y="0"/>
              <a:chExt cx="2776171" cy="2634661"/>
            </a:xfrm>
          </p:grpSpPr>
          <p:sp>
            <p:nvSpPr>
              <p:cNvPr id="954" name="Google Shape;954;p53"/>
              <p:cNvSpPr/>
              <p:nvPr/>
            </p:nvSpPr>
            <p:spPr>
              <a:xfrm>
                <a:off x="1270000" y="0"/>
                <a:ext cx="1225947" cy="1104203"/>
              </a:xfrm>
              <a:custGeom>
                <a:avLst/>
                <a:gdLst/>
                <a:ahLst/>
                <a:cxnLst/>
                <a:rect l="l" t="t" r="r" b="b"/>
                <a:pathLst>
                  <a:path w="1225947" h="1104203" extrusionOk="0">
                    <a:moveTo>
                      <a:pt x="0" y="0"/>
                    </a:moveTo>
                    <a:cubicBezTo>
                      <a:pt x="573695" y="0"/>
                      <a:pt x="1076156" y="384611"/>
                      <a:pt x="1225947" y="938406"/>
                    </a:cubicBezTo>
                    <a:lnTo>
                      <a:pt x="612973" y="1104203"/>
                    </a:lnTo>
                    <a:cubicBezTo>
                      <a:pt x="538078" y="827305"/>
                      <a:pt x="286848" y="635000"/>
                      <a:pt x="0" y="63500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53"/>
              <p:cNvSpPr/>
              <p:nvPr/>
            </p:nvSpPr>
            <p:spPr>
              <a:xfrm>
                <a:off x="1617102" y="877548"/>
                <a:ext cx="1038022" cy="1455928"/>
              </a:xfrm>
              <a:custGeom>
                <a:avLst/>
                <a:gdLst/>
                <a:ahLst/>
                <a:cxnLst/>
                <a:rect l="l" t="t" r="r" b="b"/>
                <a:pathLst>
                  <a:path w="1038022" h="1455928" extrusionOk="0">
                    <a:moveTo>
                      <a:pt x="860740" y="0"/>
                    </a:moveTo>
                    <a:cubicBezTo>
                      <a:pt x="1038021" y="545617"/>
                      <a:pt x="827504" y="1142337"/>
                      <a:pt x="347101" y="1455928"/>
                    </a:cubicBezTo>
                    <a:lnTo>
                      <a:pt x="0" y="924190"/>
                    </a:lnTo>
                    <a:cubicBezTo>
                      <a:pt x="240201" y="767394"/>
                      <a:pt x="345460" y="469035"/>
                      <a:pt x="256819" y="196226"/>
                    </a:cubicBezTo>
                    <a:close/>
                  </a:path>
                </a:pathLst>
              </a:cu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53"/>
              <p:cNvSpPr/>
              <p:nvPr/>
            </p:nvSpPr>
            <p:spPr>
              <a:xfrm>
                <a:off x="473094" y="1764429"/>
                <a:ext cx="1543393" cy="870232"/>
              </a:xfrm>
              <a:custGeom>
                <a:avLst/>
                <a:gdLst/>
                <a:ahLst/>
                <a:cxnLst/>
                <a:rect l="l" t="t" r="r" b="b"/>
                <a:pathLst>
                  <a:path w="1543393" h="870232" extrusionOk="0">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53"/>
              <p:cNvSpPr/>
              <p:nvPr/>
            </p:nvSpPr>
            <p:spPr>
              <a:xfrm>
                <a:off x="-121047" y="817672"/>
                <a:ext cx="1017804" cy="1479780"/>
              </a:xfrm>
              <a:custGeom>
                <a:avLst/>
                <a:gdLst/>
                <a:ahLst/>
                <a:cxnLst/>
                <a:rect l="l" t="t" r="r" b="b"/>
                <a:pathLst>
                  <a:path w="1017804" h="1479780" extrusionOk="0">
                    <a:moveTo>
                      <a:pt x="644560" y="1479780"/>
                    </a:moveTo>
                    <a:cubicBezTo>
                      <a:pt x="180430" y="1142570"/>
                      <a:pt x="0" y="536074"/>
                      <a:pt x="204329" y="0"/>
                    </a:cubicBezTo>
                    <a:lnTo>
                      <a:pt x="797688" y="226164"/>
                    </a:lnTo>
                    <a:cubicBezTo>
                      <a:pt x="695523" y="494201"/>
                      <a:pt x="785739" y="797449"/>
                      <a:pt x="1017803" y="966054"/>
                    </a:cubicBezTo>
                    <a:close/>
                  </a:path>
                </a:pathLst>
              </a:custGeom>
              <a:solidFill>
                <a:srgbClr val="6B6B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53"/>
              <p:cNvSpPr/>
              <p:nvPr/>
            </p:nvSpPr>
            <p:spPr>
              <a:xfrm>
                <a:off x="62158" y="0"/>
                <a:ext cx="1207778" cy="1073774"/>
              </a:xfrm>
              <a:custGeom>
                <a:avLst/>
                <a:gdLst/>
                <a:ahLst/>
                <a:cxnLst/>
                <a:rect l="l" t="t" r="r" b="b"/>
                <a:pathLst>
                  <a:path w="1207778" h="1073774" extrusionOk="0">
                    <a:moveTo>
                      <a:pt x="0" y="877548"/>
                    </a:moveTo>
                    <a:cubicBezTo>
                      <a:pt x="170006" y="354324"/>
                      <a:pt x="657564" y="55"/>
                      <a:pt x="1207715" y="0"/>
                    </a:cubicBezTo>
                    <a:lnTo>
                      <a:pt x="1207779" y="635000"/>
                    </a:lnTo>
                    <a:cubicBezTo>
                      <a:pt x="932703" y="635027"/>
                      <a:pt x="688924" y="812162"/>
                      <a:pt x="603921" y="1073774"/>
                    </a:cubicBezTo>
                    <a:close/>
                  </a:path>
                </a:pathLst>
              </a:custGeom>
              <a:solidFill>
                <a:srgbClr val="9191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59" name="Google Shape;959;p53"/>
            <p:cNvGrpSpPr/>
            <p:nvPr/>
          </p:nvGrpSpPr>
          <p:grpSpPr>
            <a:xfrm>
              <a:off x="10072839" y="8100593"/>
              <a:ext cx="2745769" cy="1821151"/>
              <a:chOff x="647696" y="-26143"/>
              <a:chExt cx="3661025" cy="2428200"/>
            </a:xfrm>
          </p:grpSpPr>
          <p:pic>
            <p:nvPicPr>
              <p:cNvPr id="960" name="Google Shape;960;p53"/>
              <p:cNvPicPr preferRelativeResize="0"/>
              <p:nvPr/>
            </p:nvPicPr>
            <p:blipFill rotWithShape="1">
              <a:blip r:embed="rId5">
                <a:alphaModFix/>
              </a:blip>
              <a:srcRect/>
              <a:stretch/>
            </p:blipFill>
            <p:spPr>
              <a:xfrm>
                <a:off x="647696" y="22644"/>
                <a:ext cx="393247" cy="393247"/>
              </a:xfrm>
              <a:prstGeom prst="rect">
                <a:avLst/>
              </a:prstGeom>
              <a:noFill/>
              <a:ln>
                <a:noFill/>
              </a:ln>
            </p:spPr>
          </p:pic>
          <p:sp>
            <p:nvSpPr>
              <p:cNvPr id="961" name="Google Shape;961;p53"/>
              <p:cNvSpPr txBox="1"/>
              <p:nvPr/>
            </p:nvSpPr>
            <p:spPr>
              <a:xfrm>
                <a:off x="945721" y="-26143"/>
                <a:ext cx="3363000" cy="2428200"/>
              </a:xfrm>
              <a:prstGeom prst="rect">
                <a:avLst/>
              </a:prstGeom>
              <a:noFill/>
              <a:ln>
                <a:noFill/>
              </a:ln>
            </p:spPr>
            <p:txBody>
              <a:bodyPr spcFirstLastPara="1" wrap="square" lIns="0" tIns="0" rIns="0" bIns="0" anchor="t" anchorCtr="0">
                <a:spAutoFit/>
              </a:bodyPr>
              <a:lstStyle/>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Document:</a:t>
                </a:r>
                <a:endParaRPr sz="2400" b="1" i="0" u="none" strike="noStrike" cap="none">
                  <a:solidFill>
                    <a:srgbClr val="000000"/>
                  </a:solidFill>
                  <a:latin typeface="Roboto"/>
                  <a:ea typeface="Roboto"/>
                  <a:cs typeface="Roboto"/>
                  <a:sym typeface="Roboto"/>
                </a:endParaRPr>
              </a:p>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Artifacts &amp; Capstones</a:t>
                </a:r>
                <a:endParaRPr sz="1400" b="0" i="0" u="none" strike="noStrike" cap="none">
                  <a:solidFill>
                    <a:srgbClr val="000000"/>
                  </a:solidFill>
                  <a:latin typeface="Arial"/>
                  <a:ea typeface="Arial"/>
                  <a:cs typeface="Arial"/>
                  <a:sym typeface="Arial"/>
                </a:endParaRPr>
              </a:p>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2023-2024</a:t>
                </a:r>
                <a:endParaRPr sz="1400" b="0" i="0" u="none" strike="noStrike" cap="none">
                  <a:solidFill>
                    <a:srgbClr val="000000"/>
                  </a:solidFill>
                  <a:latin typeface="Arial"/>
                  <a:ea typeface="Arial"/>
                  <a:cs typeface="Arial"/>
                  <a:sym typeface="Arial"/>
                </a:endParaRPr>
              </a:p>
            </p:txBody>
          </p:sp>
        </p:grpSp>
      </p:grpSp>
      <p:grpSp>
        <p:nvGrpSpPr>
          <p:cNvPr id="962" name="Google Shape;962;p53"/>
          <p:cNvGrpSpPr/>
          <p:nvPr/>
        </p:nvGrpSpPr>
        <p:grpSpPr>
          <a:xfrm>
            <a:off x="5783455" y="6115794"/>
            <a:ext cx="2301279" cy="3796979"/>
            <a:chOff x="1748100" y="6115794"/>
            <a:chExt cx="2301279" cy="3796979"/>
          </a:xfrm>
        </p:grpSpPr>
        <p:grpSp>
          <p:nvGrpSpPr>
            <p:cNvPr id="963" name="Google Shape;963;p53"/>
            <p:cNvGrpSpPr/>
            <p:nvPr/>
          </p:nvGrpSpPr>
          <p:grpSpPr>
            <a:xfrm>
              <a:off x="1797699" y="6115794"/>
              <a:ext cx="1891295" cy="1794890"/>
              <a:chOff x="-121047" y="0"/>
              <a:chExt cx="2776171" cy="2634661"/>
            </a:xfrm>
          </p:grpSpPr>
          <p:sp>
            <p:nvSpPr>
              <p:cNvPr id="964" name="Google Shape;964;p53"/>
              <p:cNvSpPr/>
              <p:nvPr/>
            </p:nvSpPr>
            <p:spPr>
              <a:xfrm>
                <a:off x="1270000" y="0"/>
                <a:ext cx="1225947" cy="1104203"/>
              </a:xfrm>
              <a:custGeom>
                <a:avLst/>
                <a:gdLst/>
                <a:ahLst/>
                <a:cxnLst/>
                <a:rect l="l" t="t" r="r" b="b"/>
                <a:pathLst>
                  <a:path w="1225947" h="1104203" extrusionOk="0">
                    <a:moveTo>
                      <a:pt x="0" y="0"/>
                    </a:moveTo>
                    <a:cubicBezTo>
                      <a:pt x="573695" y="0"/>
                      <a:pt x="1076156" y="384611"/>
                      <a:pt x="1225947" y="938406"/>
                    </a:cubicBezTo>
                    <a:lnTo>
                      <a:pt x="612973" y="1104203"/>
                    </a:lnTo>
                    <a:cubicBezTo>
                      <a:pt x="538078" y="827305"/>
                      <a:pt x="286848" y="635000"/>
                      <a:pt x="0" y="63500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53"/>
              <p:cNvSpPr/>
              <p:nvPr/>
            </p:nvSpPr>
            <p:spPr>
              <a:xfrm>
                <a:off x="1617102" y="877548"/>
                <a:ext cx="1038022" cy="1455928"/>
              </a:xfrm>
              <a:custGeom>
                <a:avLst/>
                <a:gdLst/>
                <a:ahLst/>
                <a:cxnLst/>
                <a:rect l="l" t="t" r="r" b="b"/>
                <a:pathLst>
                  <a:path w="1038022" h="1455928" extrusionOk="0">
                    <a:moveTo>
                      <a:pt x="860740" y="0"/>
                    </a:moveTo>
                    <a:cubicBezTo>
                      <a:pt x="1038021" y="545617"/>
                      <a:pt x="827504" y="1142337"/>
                      <a:pt x="347101" y="1455928"/>
                    </a:cubicBezTo>
                    <a:lnTo>
                      <a:pt x="0" y="924190"/>
                    </a:lnTo>
                    <a:cubicBezTo>
                      <a:pt x="240201" y="767394"/>
                      <a:pt x="345460" y="469035"/>
                      <a:pt x="256819" y="196226"/>
                    </a:cubicBezTo>
                    <a:close/>
                  </a:path>
                </a:pathLst>
              </a:custGeom>
              <a:solidFill>
                <a:srgbClr val="2626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53"/>
              <p:cNvSpPr/>
              <p:nvPr/>
            </p:nvSpPr>
            <p:spPr>
              <a:xfrm>
                <a:off x="473094" y="1764429"/>
                <a:ext cx="1543393" cy="870232"/>
              </a:xfrm>
              <a:custGeom>
                <a:avLst/>
                <a:gdLst/>
                <a:ahLst/>
                <a:cxnLst/>
                <a:rect l="l" t="t" r="r" b="b"/>
                <a:pathLst>
                  <a:path w="1543393" h="870232" extrusionOk="0">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474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53"/>
              <p:cNvSpPr/>
              <p:nvPr/>
            </p:nvSpPr>
            <p:spPr>
              <a:xfrm>
                <a:off x="-121047" y="817672"/>
                <a:ext cx="1017804" cy="1479780"/>
              </a:xfrm>
              <a:custGeom>
                <a:avLst/>
                <a:gdLst/>
                <a:ahLst/>
                <a:cxnLst/>
                <a:rect l="l" t="t" r="r" b="b"/>
                <a:pathLst>
                  <a:path w="1017804" h="1479780" extrusionOk="0">
                    <a:moveTo>
                      <a:pt x="644560" y="1479780"/>
                    </a:moveTo>
                    <a:cubicBezTo>
                      <a:pt x="180430" y="1142570"/>
                      <a:pt x="0" y="536074"/>
                      <a:pt x="204329" y="0"/>
                    </a:cubicBezTo>
                    <a:lnTo>
                      <a:pt x="797688" y="226164"/>
                    </a:lnTo>
                    <a:cubicBezTo>
                      <a:pt x="695523" y="494201"/>
                      <a:pt x="785739" y="797449"/>
                      <a:pt x="1017803" y="966054"/>
                    </a:cubicBezTo>
                    <a:close/>
                  </a:path>
                </a:pathLst>
              </a:custGeom>
              <a:solidFill>
                <a:srgbClr val="6B6B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53"/>
              <p:cNvSpPr/>
              <p:nvPr/>
            </p:nvSpPr>
            <p:spPr>
              <a:xfrm>
                <a:off x="62158" y="0"/>
                <a:ext cx="1207778" cy="1073774"/>
              </a:xfrm>
              <a:custGeom>
                <a:avLst/>
                <a:gdLst/>
                <a:ahLst/>
                <a:cxnLst/>
                <a:rect l="l" t="t" r="r" b="b"/>
                <a:pathLst>
                  <a:path w="1207778" h="1073774" extrusionOk="0">
                    <a:moveTo>
                      <a:pt x="0" y="877548"/>
                    </a:moveTo>
                    <a:cubicBezTo>
                      <a:pt x="170006" y="354324"/>
                      <a:pt x="657564" y="55"/>
                      <a:pt x="1207715" y="0"/>
                    </a:cubicBezTo>
                    <a:lnTo>
                      <a:pt x="1207779" y="635000"/>
                    </a:lnTo>
                    <a:cubicBezTo>
                      <a:pt x="932703" y="635027"/>
                      <a:pt x="688924" y="812162"/>
                      <a:pt x="603921" y="1073774"/>
                    </a:cubicBezTo>
                    <a:close/>
                  </a:path>
                </a:pathLst>
              </a:custGeom>
              <a:solidFill>
                <a:srgbClr val="9191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69" name="Google Shape;969;p53"/>
            <p:cNvGrpSpPr/>
            <p:nvPr/>
          </p:nvGrpSpPr>
          <p:grpSpPr>
            <a:xfrm>
              <a:off x="1748100" y="8091625"/>
              <a:ext cx="2301279" cy="1821148"/>
              <a:chOff x="119477" y="-38100"/>
              <a:chExt cx="3068371" cy="2428200"/>
            </a:xfrm>
          </p:grpSpPr>
          <p:pic>
            <p:nvPicPr>
              <p:cNvPr id="970" name="Google Shape;970;p53"/>
              <p:cNvPicPr preferRelativeResize="0"/>
              <p:nvPr/>
            </p:nvPicPr>
            <p:blipFill rotWithShape="1">
              <a:blip r:embed="rId5">
                <a:alphaModFix/>
              </a:blip>
              <a:srcRect/>
              <a:stretch/>
            </p:blipFill>
            <p:spPr>
              <a:xfrm>
                <a:off x="119477" y="0"/>
                <a:ext cx="393247" cy="393247"/>
              </a:xfrm>
              <a:prstGeom prst="rect">
                <a:avLst/>
              </a:prstGeom>
              <a:noFill/>
              <a:ln>
                <a:noFill/>
              </a:ln>
            </p:spPr>
          </p:pic>
          <p:sp>
            <p:nvSpPr>
              <p:cNvPr id="971" name="Google Shape;971;p53"/>
              <p:cNvSpPr txBox="1"/>
              <p:nvPr/>
            </p:nvSpPr>
            <p:spPr>
              <a:xfrm>
                <a:off x="658548" y="-38100"/>
                <a:ext cx="2529300" cy="2428200"/>
              </a:xfrm>
              <a:prstGeom prst="rect">
                <a:avLst/>
              </a:prstGeom>
              <a:noFill/>
              <a:ln>
                <a:noFill/>
              </a:ln>
            </p:spPr>
            <p:txBody>
              <a:bodyPr spcFirstLastPara="1" wrap="square" lIns="0" tIns="0" rIns="0" bIns="0" anchor="t" anchorCtr="0">
                <a:spAutoFit/>
              </a:bodyPr>
              <a:lstStyle/>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Discovery:</a:t>
                </a:r>
                <a:endParaRPr sz="2400" b="1" i="0" u="none" strike="noStrike" cap="none">
                  <a:solidFill>
                    <a:srgbClr val="000000"/>
                  </a:solidFill>
                  <a:latin typeface="Roboto"/>
                  <a:ea typeface="Roboto"/>
                  <a:cs typeface="Roboto"/>
                  <a:sym typeface="Roboto"/>
                </a:endParaRPr>
              </a:p>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Exploration &amp; Blueprints</a:t>
                </a:r>
                <a:endParaRPr sz="1400" b="0" i="0" u="none" strike="noStrike" cap="none">
                  <a:solidFill>
                    <a:srgbClr val="000000"/>
                  </a:solidFill>
                  <a:latin typeface="Arial"/>
                  <a:ea typeface="Arial"/>
                  <a:cs typeface="Arial"/>
                  <a:sym typeface="Arial"/>
                </a:endParaRPr>
              </a:p>
              <a:p>
                <a:pPr marL="0" marR="0" lvl="0" indent="0" algn="ctr" rtl="0">
                  <a:lnSpc>
                    <a:spcPct val="131000"/>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2022-2023</a:t>
                </a: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976"/>
        <p:cNvGrpSpPr/>
        <p:nvPr/>
      </p:nvGrpSpPr>
      <p:grpSpPr>
        <a:xfrm>
          <a:off x="0" y="0"/>
          <a:ext cx="0" cy="0"/>
          <a:chOff x="0" y="0"/>
          <a:chExt cx="0" cy="0"/>
        </a:xfrm>
      </p:grpSpPr>
      <p:grpSp>
        <p:nvGrpSpPr>
          <p:cNvPr id="977" name="Google Shape;977;p54"/>
          <p:cNvGrpSpPr/>
          <p:nvPr/>
        </p:nvGrpSpPr>
        <p:grpSpPr>
          <a:xfrm>
            <a:off x="0" y="-1104900"/>
            <a:ext cx="18288000" cy="11391900"/>
            <a:chOff x="0" y="-1104900"/>
            <a:chExt cx="18288000" cy="11391900"/>
          </a:xfrm>
        </p:grpSpPr>
        <p:pic>
          <p:nvPicPr>
            <p:cNvPr id="978" name="Google Shape;978;p54"/>
            <p:cNvPicPr preferRelativeResize="0"/>
            <p:nvPr/>
          </p:nvPicPr>
          <p:blipFill rotWithShape="1">
            <a:blip r:embed="rId3">
              <a:alphaModFix/>
            </a:blip>
            <a:srcRect b="15094"/>
            <a:stretch/>
          </p:blipFill>
          <p:spPr>
            <a:xfrm>
              <a:off x="0" y="0"/>
              <a:ext cx="18287999" cy="10287000"/>
            </a:xfrm>
            <a:prstGeom prst="rect">
              <a:avLst/>
            </a:prstGeom>
            <a:noFill/>
            <a:ln>
              <a:noFill/>
            </a:ln>
          </p:spPr>
        </p:pic>
        <p:grpSp>
          <p:nvGrpSpPr>
            <p:cNvPr id="979" name="Google Shape;979;p54"/>
            <p:cNvGrpSpPr/>
            <p:nvPr/>
          </p:nvGrpSpPr>
          <p:grpSpPr>
            <a:xfrm>
              <a:off x="146885" y="-1104900"/>
              <a:ext cx="1535030" cy="3054944"/>
              <a:chOff x="146885" y="-1104900"/>
              <a:chExt cx="1535030" cy="3054944"/>
            </a:xfrm>
          </p:grpSpPr>
          <p:grpSp>
            <p:nvGrpSpPr>
              <p:cNvPr id="980" name="Google Shape;980;p54"/>
              <p:cNvGrpSpPr/>
              <p:nvPr/>
            </p:nvGrpSpPr>
            <p:grpSpPr>
              <a:xfrm>
                <a:off x="381000" y="-1104900"/>
                <a:ext cx="1066800" cy="2420962"/>
                <a:chOff x="0" y="-57150"/>
                <a:chExt cx="1728131" cy="2473785"/>
              </a:xfrm>
            </p:grpSpPr>
            <p:sp>
              <p:nvSpPr>
                <p:cNvPr id="981" name="Google Shape;981;p54"/>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982" name="Google Shape;982;p54"/>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83" name="Google Shape;983;p54"/>
              <p:cNvPicPr preferRelativeResize="0"/>
              <p:nvPr/>
            </p:nvPicPr>
            <p:blipFill rotWithShape="1">
              <a:blip r:embed="rId4">
                <a:alphaModFix/>
              </a:blip>
              <a:srcRect/>
              <a:stretch/>
            </p:blipFill>
            <p:spPr>
              <a:xfrm>
                <a:off x="146885" y="415014"/>
                <a:ext cx="1535030" cy="1535030"/>
              </a:xfrm>
              <a:prstGeom prst="rect">
                <a:avLst/>
              </a:prstGeom>
              <a:noFill/>
              <a:ln>
                <a:noFill/>
              </a:ln>
            </p:spPr>
          </p:pic>
        </p:grpSp>
        <p:pic>
          <p:nvPicPr>
            <p:cNvPr id="984" name="Google Shape;984;p54"/>
            <p:cNvPicPr preferRelativeResize="0"/>
            <p:nvPr/>
          </p:nvPicPr>
          <p:blipFill rotWithShape="1">
            <a:blip r:embed="rId5">
              <a:alphaModFix/>
            </a:blip>
            <a:srcRect/>
            <a:stretch/>
          </p:blipFill>
          <p:spPr>
            <a:xfrm>
              <a:off x="9985762" y="18046"/>
              <a:ext cx="8302238" cy="10268953"/>
            </a:xfrm>
            <a:prstGeom prst="rect">
              <a:avLst/>
            </a:prstGeom>
            <a:noFill/>
            <a:ln>
              <a:noFill/>
            </a:ln>
          </p:spPr>
        </p:pic>
      </p:grpSp>
      <p:sp>
        <p:nvSpPr>
          <p:cNvPr id="985" name="Google Shape;985;p54"/>
          <p:cNvSpPr txBox="1"/>
          <p:nvPr/>
        </p:nvSpPr>
        <p:spPr>
          <a:xfrm>
            <a:off x="1530750" y="3054544"/>
            <a:ext cx="9262800" cy="3728100"/>
          </a:xfrm>
          <a:prstGeom prst="rect">
            <a:avLst/>
          </a:prstGeom>
          <a:noFill/>
          <a:ln>
            <a:noFill/>
          </a:ln>
        </p:spPr>
        <p:txBody>
          <a:bodyPr spcFirstLastPara="1" wrap="square" lIns="0" tIns="0" rIns="0" bIns="0" anchor="t" anchorCtr="0">
            <a:spAutoFit/>
          </a:bodyPr>
          <a:lstStyle/>
          <a:p>
            <a:pPr marL="0" marR="0" lvl="0" indent="0" algn="l" rtl="0">
              <a:lnSpc>
                <a:spcPct val="119000"/>
              </a:lnSpc>
              <a:spcBef>
                <a:spcPts val="0"/>
              </a:spcBef>
              <a:spcAft>
                <a:spcPts val="0"/>
              </a:spcAft>
              <a:buClr>
                <a:srgbClr val="000000"/>
              </a:buClr>
              <a:buSzPts val="5300"/>
              <a:buFont typeface="Arial"/>
              <a:buNone/>
            </a:pPr>
            <a:r>
              <a:rPr lang="en-US" sz="5300" b="0" i="0" u="none" strike="noStrike" cap="none">
                <a:solidFill>
                  <a:srgbClr val="FFFFFF"/>
                </a:solidFill>
                <a:latin typeface="Arial"/>
                <a:ea typeface="Arial"/>
                <a:cs typeface="Arial"/>
                <a:sym typeface="Arial"/>
              </a:rPr>
              <a:t>I like…. </a:t>
            </a:r>
            <a:endParaRPr sz="5300" b="0" i="0" u="none" strike="noStrike" cap="none">
              <a:solidFill>
                <a:srgbClr val="FFFFFF"/>
              </a:solidFill>
              <a:latin typeface="Arial"/>
              <a:ea typeface="Arial"/>
              <a:cs typeface="Arial"/>
              <a:sym typeface="Arial"/>
            </a:endParaRPr>
          </a:p>
          <a:p>
            <a:pPr marL="0" marR="0" lvl="0" indent="0" algn="l" rtl="0">
              <a:lnSpc>
                <a:spcPct val="119000"/>
              </a:lnSpc>
              <a:spcBef>
                <a:spcPts val="0"/>
              </a:spcBef>
              <a:spcAft>
                <a:spcPts val="0"/>
              </a:spcAft>
              <a:buClr>
                <a:srgbClr val="000000"/>
              </a:buClr>
              <a:buSzPts val="5300"/>
              <a:buFont typeface="Arial"/>
              <a:buNone/>
            </a:pPr>
            <a:r>
              <a:rPr lang="en-US" sz="5300" b="0" i="0" u="none" strike="noStrike" cap="none">
                <a:solidFill>
                  <a:srgbClr val="FFFFFF"/>
                </a:solidFill>
                <a:latin typeface="Arial"/>
                <a:ea typeface="Arial"/>
                <a:cs typeface="Arial"/>
                <a:sym typeface="Arial"/>
              </a:rPr>
              <a:t>I wish… </a:t>
            </a:r>
            <a:endParaRPr sz="5300" b="0" i="0" u="none" strike="noStrike" cap="none">
              <a:solidFill>
                <a:srgbClr val="FFFFFF"/>
              </a:solidFill>
              <a:latin typeface="Arial"/>
              <a:ea typeface="Arial"/>
              <a:cs typeface="Arial"/>
              <a:sym typeface="Arial"/>
            </a:endParaRPr>
          </a:p>
          <a:p>
            <a:pPr marL="0" marR="0" lvl="0" indent="0" algn="l" rtl="0">
              <a:lnSpc>
                <a:spcPct val="119000"/>
              </a:lnSpc>
              <a:spcBef>
                <a:spcPts val="0"/>
              </a:spcBef>
              <a:spcAft>
                <a:spcPts val="0"/>
              </a:spcAft>
              <a:buClr>
                <a:srgbClr val="000000"/>
              </a:buClr>
              <a:buSzPts val="5300"/>
              <a:buFont typeface="Arial"/>
              <a:buNone/>
            </a:pPr>
            <a:r>
              <a:rPr lang="en-US" sz="5300" b="0" i="0" u="none" strike="noStrike" cap="none">
                <a:solidFill>
                  <a:srgbClr val="FFFFFF"/>
                </a:solidFill>
                <a:latin typeface="Arial"/>
                <a:ea typeface="Arial"/>
                <a:cs typeface="Arial"/>
                <a:sym typeface="Arial"/>
              </a:rPr>
              <a:t>I wonder… </a:t>
            </a:r>
            <a:endParaRPr sz="5300" b="0" i="0" u="none" strike="noStrike" cap="none">
              <a:solidFill>
                <a:srgbClr val="FFFFFF"/>
              </a:solidFill>
              <a:latin typeface="Arial"/>
              <a:ea typeface="Arial"/>
              <a:cs typeface="Arial"/>
              <a:sym typeface="Arial"/>
            </a:endParaRPr>
          </a:p>
          <a:p>
            <a:pPr marL="0" marR="0" lvl="0" indent="0" algn="l" rtl="0">
              <a:lnSpc>
                <a:spcPct val="119000"/>
              </a:lnSpc>
              <a:spcBef>
                <a:spcPts val="0"/>
              </a:spcBef>
              <a:spcAft>
                <a:spcPts val="0"/>
              </a:spcAft>
              <a:buClr>
                <a:srgbClr val="000000"/>
              </a:buClr>
              <a:buSzPts val="5300"/>
              <a:buFont typeface="Arial"/>
              <a:buNone/>
            </a:pPr>
            <a:r>
              <a:rPr lang="en-US" sz="5300" b="0" i="0" u="none" strike="noStrike" cap="none">
                <a:solidFill>
                  <a:srgbClr val="FFFFFF"/>
                </a:solidFill>
                <a:latin typeface="Arial"/>
                <a:ea typeface="Arial"/>
                <a:cs typeface="Arial"/>
                <a:sym typeface="Arial"/>
              </a:rPr>
              <a:t>I will… </a:t>
            </a:r>
            <a:endParaRPr sz="5300" b="0" i="0" u="none" strike="noStrike" cap="non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Google Shape;991;p55"/>
          <p:cNvPicPr preferRelativeResize="0"/>
          <p:nvPr/>
        </p:nvPicPr>
        <p:blipFill rotWithShape="1">
          <a:blip r:embed="rId3">
            <a:alphaModFix/>
          </a:blip>
          <a:srcRect l="2724" r="39690"/>
          <a:stretch/>
        </p:blipFill>
        <p:spPr>
          <a:xfrm>
            <a:off x="14348858" y="0"/>
            <a:ext cx="3939142" cy="10287000"/>
          </a:xfrm>
          <a:prstGeom prst="rect">
            <a:avLst/>
          </a:prstGeom>
          <a:noFill/>
          <a:ln>
            <a:noFill/>
          </a:ln>
        </p:spPr>
      </p:pic>
      <p:grpSp>
        <p:nvGrpSpPr>
          <p:cNvPr id="992" name="Google Shape;992;p55"/>
          <p:cNvGrpSpPr/>
          <p:nvPr/>
        </p:nvGrpSpPr>
        <p:grpSpPr>
          <a:xfrm>
            <a:off x="1640921" y="3259389"/>
            <a:ext cx="1169586" cy="1174828"/>
            <a:chOff x="1640921" y="3259389"/>
            <a:chExt cx="1169586" cy="1174828"/>
          </a:xfrm>
        </p:grpSpPr>
        <p:grpSp>
          <p:nvGrpSpPr>
            <p:cNvPr id="993" name="Google Shape;993;p55"/>
            <p:cNvGrpSpPr/>
            <p:nvPr/>
          </p:nvGrpSpPr>
          <p:grpSpPr>
            <a:xfrm>
              <a:off x="1640921" y="3259389"/>
              <a:ext cx="1169586" cy="1174828"/>
              <a:chOff x="1813" y="0"/>
              <a:chExt cx="809173" cy="812800"/>
            </a:xfrm>
          </p:grpSpPr>
          <p:sp>
            <p:nvSpPr>
              <p:cNvPr id="994" name="Google Shape;994;p5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55"/>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96" name="Google Shape;996;p55"/>
            <p:cNvPicPr preferRelativeResize="0"/>
            <p:nvPr/>
          </p:nvPicPr>
          <p:blipFill rotWithShape="1">
            <a:blip r:embed="rId4">
              <a:alphaModFix/>
            </a:blip>
            <a:srcRect/>
            <a:stretch/>
          </p:blipFill>
          <p:spPr>
            <a:xfrm>
              <a:off x="1826215" y="3447304"/>
              <a:ext cx="798998" cy="798998"/>
            </a:xfrm>
            <a:prstGeom prst="rect">
              <a:avLst/>
            </a:prstGeom>
            <a:noFill/>
            <a:ln>
              <a:noFill/>
            </a:ln>
          </p:spPr>
        </p:pic>
      </p:grpSp>
      <p:grpSp>
        <p:nvGrpSpPr>
          <p:cNvPr id="997" name="Google Shape;997;p55"/>
          <p:cNvGrpSpPr/>
          <p:nvPr/>
        </p:nvGrpSpPr>
        <p:grpSpPr>
          <a:xfrm>
            <a:off x="7877496" y="3259389"/>
            <a:ext cx="1169586" cy="1174828"/>
            <a:chOff x="7877496" y="3259389"/>
            <a:chExt cx="1169586" cy="1174828"/>
          </a:xfrm>
        </p:grpSpPr>
        <p:grpSp>
          <p:nvGrpSpPr>
            <p:cNvPr id="998" name="Google Shape;998;p55"/>
            <p:cNvGrpSpPr/>
            <p:nvPr/>
          </p:nvGrpSpPr>
          <p:grpSpPr>
            <a:xfrm>
              <a:off x="7877496" y="3259389"/>
              <a:ext cx="1169586" cy="1174828"/>
              <a:chOff x="1813" y="0"/>
              <a:chExt cx="809173" cy="812800"/>
            </a:xfrm>
          </p:grpSpPr>
          <p:sp>
            <p:nvSpPr>
              <p:cNvPr id="999" name="Google Shape;999;p5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55"/>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01" name="Google Shape;1001;p55"/>
            <p:cNvPicPr preferRelativeResize="0"/>
            <p:nvPr/>
          </p:nvPicPr>
          <p:blipFill rotWithShape="1">
            <a:blip r:embed="rId5">
              <a:alphaModFix/>
            </a:blip>
            <a:srcRect/>
            <a:stretch/>
          </p:blipFill>
          <p:spPr>
            <a:xfrm>
              <a:off x="8075915" y="3501838"/>
              <a:ext cx="772747" cy="670117"/>
            </a:xfrm>
            <a:prstGeom prst="rect">
              <a:avLst/>
            </a:prstGeom>
            <a:noFill/>
            <a:ln>
              <a:noFill/>
            </a:ln>
          </p:spPr>
        </p:pic>
      </p:grpSp>
      <p:grpSp>
        <p:nvGrpSpPr>
          <p:cNvPr id="1002" name="Google Shape;1002;p55"/>
          <p:cNvGrpSpPr/>
          <p:nvPr/>
        </p:nvGrpSpPr>
        <p:grpSpPr>
          <a:xfrm>
            <a:off x="1742017" y="7898367"/>
            <a:ext cx="1169586" cy="1174828"/>
            <a:chOff x="1742017" y="7898367"/>
            <a:chExt cx="1169586" cy="1174828"/>
          </a:xfrm>
        </p:grpSpPr>
        <p:grpSp>
          <p:nvGrpSpPr>
            <p:cNvPr id="1003" name="Google Shape;1003;p55"/>
            <p:cNvGrpSpPr/>
            <p:nvPr/>
          </p:nvGrpSpPr>
          <p:grpSpPr>
            <a:xfrm>
              <a:off x="1742017" y="7898367"/>
              <a:ext cx="1169586" cy="1174828"/>
              <a:chOff x="1813" y="0"/>
              <a:chExt cx="809173" cy="812800"/>
            </a:xfrm>
          </p:grpSpPr>
          <p:sp>
            <p:nvSpPr>
              <p:cNvPr id="1004" name="Google Shape;1004;p5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55"/>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06" name="Google Shape;1006;p55"/>
            <p:cNvPicPr preferRelativeResize="0"/>
            <p:nvPr/>
          </p:nvPicPr>
          <p:blipFill rotWithShape="1">
            <a:blip r:embed="rId6">
              <a:alphaModFix/>
            </a:blip>
            <a:srcRect r="4783" b="7174"/>
            <a:stretch/>
          </p:blipFill>
          <p:spPr>
            <a:xfrm>
              <a:off x="1836077" y="7987502"/>
              <a:ext cx="943366" cy="919671"/>
            </a:xfrm>
            <a:prstGeom prst="rect">
              <a:avLst/>
            </a:prstGeom>
            <a:noFill/>
            <a:ln>
              <a:noFill/>
            </a:ln>
          </p:spPr>
        </p:pic>
      </p:grpSp>
      <p:grpSp>
        <p:nvGrpSpPr>
          <p:cNvPr id="1007" name="Google Shape;1007;p55"/>
          <p:cNvGrpSpPr/>
          <p:nvPr/>
        </p:nvGrpSpPr>
        <p:grpSpPr>
          <a:xfrm>
            <a:off x="1640921" y="5510267"/>
            <a:ext cx="1169586" cy="1174828"/>
            <a:chOff x="1640921" y="5510267"/>
            <a:chExt cx="1169586" cy="1174828"/>
          </a:xfrm>
        </p:grpSpPr>
        <p:grpSp>
          <p:nvGrpSpPr>
            <p:cNvPr id="1008" name="Google Shape;1008;p55"/>
            <p:cNvGrpSpPr/>
            <p:nvPr/>
          </p:nvGrpSpPr>
          <p:grpSpPr>
            <a:xfrm>
              <a:off x="1640921" y="5510267"/>
              <a:ext cx="1169586" cy="1174828"/>
              <a:chOff x="1813" y="0"/>
              <a:chExt cx="809173" cy="812800"/>
            </a:xfrm>
          </p:grpSpPr>
          <p:sp>
            <p:nvSpPr>
              <p:cNvPr id="1009" name="Google Shape;1009;p5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55"/>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11" name="Google Shape;1011;p55"/>
            <p:cNvPicPr preferRelativeResize="0"/>
            <p:nvPr/>
          </p:nvPicPr>
          <p:blipFill rotWithShape="1">
            <a:blip r:embed="rId7">
              <a:alphaModFix/>
            </a:blip>
            <a:srcRect/>
            <a:stretch/>
          </p:blipFill>
          <p:spPr>
            <a:xfrm>
              <a:off x="1829586" y="5707104"/>
              <a:ext cx="754157" cy="754157"/>
            </a:xfrm>
            <a:prstGeom prst="rect">
              <a:avLst/>
            </a:prstGeom>
            <a:noFill/>
            <a:ln>
              <a:noFill/>
            </a:ln>
          </p:spPr>
        </p:pic>
      </p:grpSp>
      <p:grpSp>
        <p:nvGrpSpPr>
          <p:cNvPr id="1012" name="Google Shape;1012;p55"/>
          <p:cNvGrpSpPr/>
          <p:nvPr/>
        </p:nvGrpSpPr>
        <p:grpSpPr>
          <a:xfrm>
            <a:off x="7877496" y="7852754"/>
            <a:ext cx="1169586" cy="1174828"/>
            <a:chOff x="7877496" y="7852754"/>
            <a:chExt cx="1169586" cy="1174828"/>
          </a:xfrm>
        </p:grpSpPr>
        <p:grpSp>
          <p:nvGrpSpPr>
            <p:cNvPr id="1013" name="Google Shape;1013;p55"/>
            <p:cNvGrpSpPr/>
            <p:nvPr/>
          </p:nvGrpSpPr>
          <p:grpSpPr>
            <a:xfrm>
              <a:off x="7877496" y="7852754"/>
              <a:ext cx="1169586" cy="1174828"/>
              <a:chOff x="1813" y="0"/>
              <a:chExt cx="809173" cy="812800"/>
            </a:xfrm>
          </p:grpSpPr>
          <p:sp>
            <p:nvSpPr>
              <p:cNvPr id="1014" name="Google Shape;1014;p5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55"/>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16" name="Google Shape;1016;p55"/>
            <p:cNvPicPr preferRelativeResize="0"/>
            <p:nvPr/>
          </p:nvPicPr>
          <p:blipFill rotWithShape="1">
            <a:blip r:embed="rId8">
              <a:alphaModFix/>
            </a:blip>
            <a:srcRect/>
            <a:stretch/>
          </p:blipFill>
          <p:spPr>
            <a:xfrm>
              <a:off x="8139863" y="8066883"/>
              <a:ext cx="644851" cy="746571"/>
            </a:xfrm>
            <a:prstGeom prst="rect">
              <a:avLst/>
            </a:prstGeom>
            <a:noFill/>
            <a:ln>
              <a:noFill/>
            </a:ln>
          </p:spPr>
        </p:pic>
      </p:grpSp>
      <p:sp>
        <p:nvSpPr>
          <p:cNvPr id="1017" name="Google Shape;1017;p55"/>
          <p:cNvSpPr txBox="1"/>
          <p:nvPr/>
        </p:nvSpPr>
        <p:spPr>
          <a:xfrm>
            <a:off x="1916031" y="802027"/>
            <a:ext cx="10237176" cy="1867563"/>
          </a:xfrm>
          <a:prstGeom prst="rect">
            <a:avLst/>
          </a:prstGeom>
          <a:noFill/>
          <a:ln>
            <a:noFill/>
          </a:ln>
        </p:spPr>
        <p:txBody>
          <a:bodyPr spcFirstLastPara="1" wrap="square" lIns="0" tIns="0" rIns="0" bIns="0" anchor="t" anchorCtr="0">
            <a:spAutoFit/>
          </a:bodyPr>
          <a:lstStyle/>
          <a:p>
            <a:pPr marL="0" marR="0" lvl="0" indent="0" algn="ctr" rtl="0">
              <a:lnSpc>
                <a:spcPct val="119003"/>
              </a:lnSpc>
              <a:spcBef>
                <a:spcPts val="0"/>
              </a:spcBef>
              <a:spcAft>
                <a:spcPts val="0"/>
              </a:spcAft>
              <a:buClr>
                <a:srgbClr val="000000"/>
              </a:buClr>
              <a:buSzPts val="5099"/>
              <a:buFont typeface="Arial"/>
              <a:buNone/>
            </a:pPr>
            <a:r>
              <a:rPr lang="en-US" sz="5099" b="0" i="0" u="none" strike="noStrike" cap="none">
                <a:solidFill>
                  <a:srgbClr val="000000"/>
                </a:solidFill>
                <a:latin typeface="Arial"/>
                <a:ea typeface="Arial"/>
                <a:cs typeface="Arial"/>
                <a:sym typeface="Arial"/>
              </a:rPr>
              <a:t>Portrait of an Educator, of a  Community</a:t>
            </a:r>
            <a:endParaRPr sz="1400" b="0" i="0" u="none" strike="noStrike" cap="none">
              <a:solidFill>
                <a:srgbClr val="000000"/>
              </a:solidFill>
              <a:latin typeface="Arial"/>
              <a:ea typeface="Arial"/>
              <a:cs typeface="Arial"/>
              <a:sym typeface="Arial"/>
            </a:endParaRPr>
          </a:p>
        </p:txBody>
      </p:sp>
      <p:sp>
        <p:nvSpPr>
          <p:cNvPr id="1018" name="Google Shape;1018;p55"/>
          <p:cNvSpPr txBox="1"/>
          <p:nvPr/>
        </p:nvSpPr>
        <p:spPr>
          <a:xfrm>
            <a:off x="3016666" y="3618304"/>
            <a:ext cx="4402200" cy="369300"/>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rPr>
              <a:t>Courageous Leader</a:t>
            </a:r>
            <a:endParaRPr sz="1400" b="1" i="0" u="none" strike="noStrike" cap="none">
              <a:solidFill>
                <a:srgbClr val="000000"/>
              </a:solidFill>
            </a:endParaRPr>
          </a:p>
        </p:txBody>
      </p:sp>
      <p:sp>
        <p:nvSpPr>
          <p:cNvPr id="1019" name="Google Shape;1019;p55"/>
          <p:cNvSpPr txBox="1"/>
          <p:nvPr/>
        </p:nvSpPr>
        <p:spPr>
          <a:xfrm>
            <a:off x="9311064" y="3645204"/>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Agile Thinker</a:t>
            </a:r>
            <a:endParaRPr sz="1400" b="0" i="0" u="none" strike="noStrike" cap="none">
              <a:solidFill>
                <a:srgbClr val="000000"/>
              </a:solidFill>
              <a:latin typeface="Arial"/>
              <a:ea typeface="Arial"/>
              <a:cs typeface="Arial"/>
              <a:sym typeface="Arial"/>
            </a:endParaRPr>
          </a:p>
        </p:txBody>
      </p:sp>
      <p:sp>
        <p:nvSpPr>
          <p:cNvPr id="1020" name="Google Shape;1020;p55"/>
          <p:cNvSpPr txBox="1"/>
          <p:nvPr/>
        </p:nvSpPr>
        <p:spPr>
          <a:xfrm>
            <a:off x="3016666" y="5929611"/>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Creative Problem-Solver</a:t>
            </a:r>
            <a:endParaRPr sz="1400" b="0" i="0" u="none" strike="noStrike" cap="none">
              <a:solidFill>
                <a:srgbClr val="000000"/>
              </a:solidFill>
              <a:latin typeface="Arial"/>
              <a:ea typeface="Arial"/>
              <a:cs typeface="Arial"/>
              <a:sym typeface="Arial"/>
            </a:endParaRPr>
          </a:p>
        </p:txBody>
      </p:sp>
      <p:sp>
        <p:nvSpPr>
          <p:cNvPr id="1021" name="Google Shape;1021;p55"/>
          <p:cNvSpPr txBox="1"/>
          <p:nvPr/>
        </p:nvSpPr>
        <p:spPr>
          <a:xfrm>
            <a:off x="9311064" y="8284182"/>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Resilient Risk-Taker</a:t>
            </a:r>
            <a:endParaRPr sz="1400" b="0" i="0" u="none" strike="noStrike" cap="none">
              <a:solidFill>
                <a:srgbClr val="000000"/>
              </a:solidFill>
              <a:latin typeface="Arial"/>
              <a:ea typeface="Arial"/>
              <a:cs typeface="Arial"/>
              <a:sym typeface="Arial"/>
            </a:endParaRPr>
          </a:p>
        </p:txBody>
      </p:sp>
      <p:sp>
        <p:nvSpPr>
          <p:cNvPr id="1022" name="Google Shape;1022;p55"/>
          <p:cNvSpPr txBox="1"/>
          <p:nvPr/>
        </p:nvSpPr>
        <p:spPr>
          <a:xfrm>
            <a:off x="3102069" y="8293041"/>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Confident Communicator</a:t>
            </a:r>
            <a:endParaRPr sz="1400" b="0" i="0" u="none" strike="noStrike" cap="none">
              <a:solidFill>
                <a:srgbClr val="000000"/>
              </a:solidFill>
              <a:latin typeface="Arial"/>
              <a:ea typeface="Arial"/>
              <a:cs typeface="Arial"/>
              <a:sym typeface="Arial"/>
            </a:endParaRPr>
          </a:p>
        </p:txBody>
      </p:sp>
      <p:sp>
        <p:nvSpPr>
          <p:cNvPr id="1023" name="Google Shape;1023;p55"/>
          <p:cNvSpPr txBox="1"/>
          <p:nvPr/>
        </p:nvSpPr>
        <p:spPr>
          <a:xfrm>
            <a:off x="9299032" y="5929611"/>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Empathetic Collaborator</a:t>
            </a:r>
            <a:endParaRPr sz="1400" b="0" i="0" u="none" strike="noStrike" cap="none">
              <a:solidFill>
                <a:srgbClr val="000000"/>
              </a:solidFill>
              <a:latin typeface="Arial"/>
              <a:ea typeface="Arial"/>
              <a:cs typeface="Arial"/>
              <a:sym typeface="Arial"/>
            </a:endParaRPr>
          </a:p>
        </p:txBody>
      </p:sp>
      <p:grpSp>
        <p:nvGrpSpPr>
          <p:cNvPr id="1024" name="Google Shape;1024;p55"/>
          <p:cNvGrpSpPr/>
          <p:nvPr/>
        </p:nvGrpSpPr>
        <p:grpSpPr>
          <a:xfrm>
            <a:off x="7877496" y="5476019"/>
            <a:ext cx="1169586" cy="1174828"/>
            <a:chOff x="7877496" y="5476019"/>
            <a:chExt cx="1169586" cy="1174828"/>
          </a:xfrm>
        </p:grpSpPr>
        <p:grpSp>
          <p:nvGrpSpPr>
            <p:cNvPr id="1025" name="Google Shape;1025;p55"/>
            <p:cNvGrpSpPr/>
            <p:nvPr/>
          </p:nvGrpSpPr>
          <p:grpSpPr>
            <a:xfrm>
              <a:off x="7877496" y="5476019"/>
              <a:ext cx="1169586" cy="1174828"/>
              <a:chOff x="1813" y="0"/>
              <a:chExt cx="809173" cy="812800"/>
            </a:xfrm>
          </p:grpSpPr>
          <p:sp>
            <p:nvSpPr>
              <p:cNvPr id="1026" name="Google Shape;1026;p5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55"/>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28" name="Google Shape;1028;p55"/>
            <p:cNvPicPr preferRelativeResize="0"/>
            <p:nvPr/>
          </p:nvPicPr>
          <p:blipFill rotWithShape="1">
            <a:blip r:embed="rId9">
              <a:alphaModFix/>
            </a:blip>
            <a:srcRect/>
            <a:stretch/>
          </p:blipFill>
          <p:spPr>
            <a:xfrm>
              <a:off x="8085440" y="5678972"/>
              <a:ext cx="772747" cy="766952"/>
            </a:xfrm>
            <a:prstGeom prst="rect">
              <a:avLst/>
            </a:prstGeom>
            <a:noFill/>
            <a:ln>
              <a:noFill/>
            </a:ln>
          </p:spPr>
        </p:pic>
      </p:grpSp>
      <p:grpSp>
        <p:nvGrpSpPr>
          <p:cNvPr id="1029" name="Google Shape;1029;p55"/>
          <p:cNvGrpSpPr/>
          <p:nvPr/>
        </p:nvGrpSpPr>
        <p:grpSpPr>
          <a:xfrm>
            <a:off x="381000" y="-1111844"/>
            <a:ext cx="1066800" cy="2420962"/>
            <a:chOff x="0" y="-57150"/>
            <a:chExt cx="1728131" cy="2473785"/>
          </a:xfrm>
        </p:grpSpPr>
        <p:sp>
          <p:nvSpPr>
            <p:cNvPr id="1030" name="Google Shape;1030;p55"/>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1031" name="Google Shape;1031;p5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32" name="Google Shape;1032;p55"/>
          <p:cNvPicPr preferRelativeResize="0"/>
          <p:nvPr/>
        </p:nvPicPr>
        <p:blipFill rotWithShape="1">
          <a:blip r:embed="rId10">
            <a:alphaModFix/>
          </a:blip>
          <a:srcRect/>
          <a:stretch/>
        </p:blipFill>
        <p:spPr>
          <a:xfrm>
            <a:off x="146885" y="408070"/>
            <a:ext cx="1535030" cy="153503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pic>
        <p:nvPicPr>
          <p:cNvPr id="1038" name="Google Shape;1038;p56"/>
          <p:cNvPicPr preferRelativeResize="0"/>
          <p:nvPr/>
        </p:nvPicPr>
        <p:blipFill rotWithShape="1">
          <a:blip r:embed="rId3">
            <a:alphaModFix/>
          </a:blip>
          <a:srcRect/>
          <a:stretch/>
        </p:blipFill>
        <p:spPr>
          <a:xfrm>
            <a:off x="2287159" y="1682227"/>
            <a:ext cx="735172" cy="735172"/>
          </a:xfrm>
          <a:prstGeom prst="rect">
            <a:avLst/>
          </a:prstGeom>
          <a:noFill/>
          <a:ln>
            <a:noFill/>
          </a:ln>
        </p:spPr>
      </p:pic>
      <p:pic>
        <p:nvPicPr>
          <p:cNvPr id="1039" name="Google Shape;1039;p56"/>
          <p:cNvPicPr preferRelativeResize="0"/>
          <p:nvPr/>
        </p:nvPicPr>
        <p:blipFill rotWithShape="1">
          <a:blip r:embed="rId4">
            <a:alphaModFix/>
          </a:blip>
          <a:srcRect/>
          <a:stretch/>
        </p:blipFill>
        <p:spPr>
          <a:xfrm>
            <a:off x="2263348" y="2813168"/>
            <a:ext cx="747646" cy="747646"/>
          </a:xfrm>
          <a:prstGeom prst="rect">
            <a:avLst/>
          </a:prstGeom>
          <a:noFill/>
          <a:ln>
            <a:noFill/>
          </a:ln>
        </p:spPr>
      </p:pic>
      <p:pic>
        <p:nvPicPr>
          <p:cNvPr id="1040" name="Google Shape;1040;p56"/>
          <p:cNvPicPr preferRelativeResize="0"/>
          <p:nvPr/>
        </p:nvPicPr>
        <p:blipFill rotWithShape="1">
          <a:blip r:embed="rId5">
            <a:alphaModFix/>
          </a:blip>
          <a:srcRect/>
          <a:stretch/>
        </p:blipFill>
        <p:spPr>
          <a:xfrm>
            <a:off x="2287159" y="4016524"/>
            <a:ext cx="735172" cy="735172"/>
          </a:xfrm>
          <a:prstGeom prst="rect">
            <a:avLst/>
          </a:prstGeom>
          <a:noFill/>
          <a:ln>
            <a:noFill/>
          </a:ln>
        </p:spPr>
      </p:pic>
      <p:pic>
        <p:nvPicPr>
          <p:cNvPr id="1041" name="Google Shape;1041;p56"/>
          <p:cNvPicPr preferRelativeResize="0"/>
          <p:nvPr/>
        </p:nvPicPr>
        <p:blipFill rotWithShape="1">
          <a:blip r:embed="rId6">
            <a:alphaModFix/>
          </a:blip>
          <a:srcRect/>
          <a:stretch/>
        </p:blipFill>
        <p:spPr>
          <a:xfrm>
            <a:off x="2287159" y="5188360"/>
            <a:ext cx="723835" cy="723835"/>
          </a:xfrm>
          <a:prstGeom prst="rect">
            <a:avLst/>
          </a:prstGeom>
          <a:noFill/>
          <a:ln>
            <a:noFill/>
          </a:ln>
        </p:spPr>
      </p:pic>
      <p:sp>
        <p:nvSpPr>
          <p:cNvPr id="1042" name="Google Shape;1042;p56"/>
          <p:cNvSpPr txBox="1"/>
          <p:nvPr/>
        </p:nvSpPr>
        <p:spPr>
          <a:xfrm>
            <a:off x="3634986" y="1540684"/>
            <a:ext cx="2159315" cy="447675"/>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Clr>
                <a:srgbClr val="000000"/>
              </a:buClr>
              <a:buSzPts val="2499"/>
              <a:buFont typeface="Arial"/>
              <a:buNone/>
            </a:pPr>
            <a:r>
              <a:rPr lang="en-US" sz="2499" b="1" i="0" u="none" strike="noStrike" cap="none">
                <a:solidFill>
                  <a:srgbClr val="000000"/>
                </a:solidFill>
                <a:latin typeface="Roboto"/>
                <a:ea typeface="Roboto"/>
                <a:cs typeface="Roboto"/>
                <a:sym typeface="Roboto"/>
              </a:rPr>
              <a:t>Address</a:t>
            </a:r>
            <a:endParaRPr sz="1400" b="0" i="0" u="none" strike="noStrike" cap="none">
              <a:solidFill>
                <a:srgbClr val="000000"/>
              </a:solidFill>
              <a:latin typeface="Arial"/>
              <a:ea typeface="Arial"/>
              <a:cs typeface="Arial"/>
              <a:sym typeface="Arial"/>
            </a:endParaRPr>
          </a:p>
        </p:txBody>
      </p:sp>
      <p:sp>
        <p:nvSpPr>
          <p:cNvPr id="1043" name="Google Shape;1043;p56"/>
          <p:cNvSpPr txBox="1"/>
          <p:nvPr/>
        </p:nvSpPr>
        <p:spPr>
          <a:xfrm>
            <a:off x="3352800" y="2036399"/>
            <a:ext cx="4724400" cy="339837"/>
          </a:xfrm>
          <a:prstGeom prst="rect">
            <a:avLst/>
          </a:prstGeom>
          <a:noFill/>
          <a:ln>
            <a:noFill/>
          </a:ln>
        </p:spPr>
        <p:txBody>
          <a:bodyPr spcFirstLastPara="1" wrap="square" lIns="0" tIns="0" rIns="0" bIns="0" anchor="t" anchorCtr="0">
            <a:spAutoFit/>
          </a:bodyPr>
          <a:lstStyle/>
          <a:p>
            <a:pPr marL="0" marR="0" lvl="0" indent="0" algn="l" rtl="0">
              <a:lnSpc>
                <a:spcPct val="187500"/>
              </a:lnSpc>
              <a:spcBef>
                <a:spcPts val="0"/>
              </a:spcBef>
              <a:spcAft>
                <a:spcPts val="0"/>
              </a:spcAft>
              <a:buClr>
                <a:srgbClr val="000000"/>
              </a:buClr>
              <a:buSzPts val="1600"/>
              <a:buFont typeface="Arial"/>
              <a:buNone/>
            </a:pPr>
            <a:r>
              <a:rPr lang="en-US" sz="1600" b="0" i="0" u="none" strike="noStrike" cap="none">
                <a:solidFill>
                  <a:srgbClr val="000000"/>
                </a:solidFill>
                <a:latin typeface="Roboto"/>
                <a:ea typeface="Roboto"/>
                <a:cs typeface="Roboto"/>
                <a:sym typeface="Roboto"/>
              </a:rPr>
              <a:t>District Office: 201 E. 12th St., Durango, CO 81301</a:t>
            </a:r>
            <a:endParaRPr sz="1400" b="0" i="0" u="none" strike="noStrike" cap="none">
              <a:solidFill>
                <a:srgbClr val="000000"/>
              </a:solidFill>
              <a:latin typeface="Arial"/>
              <a:ea typeface="Arial"/>
              <a:cs typeface="Arial"/>
              <a:sym typeface="Arial"/>
            </a:endParaRPr>
          </a:p>
        </p:txBody>
      </p:sp>
      <p:sp>
        <p:nvSpPr>
          <p:cNvPr id="1044" name="Google Shape;1044;p56"/>
          <p:cNvSpPr txBox="1"/>
          <p:nvPr/>
        </p:nvSpPr>
        <p:spPr>
          <a:xfrm>
            <a:off x="3611175" y="2684099"/>
            <a:ext cx="2159315" cy="447594"/>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Clr>
                <a:srgbClr val="000000"/>
              </a:buClr>
              <a:buSzPts val="2499"/>
              <a:buFont typeface="Arial"/>
              <a:buNone/>
            </a:pPr>
            <a:r>
              <a:rPr lang="en-US" sz="2499" b="1" i="0" u="none" strike="noStrike" cap="none">
                <a:solidFill>
                  <a:srgbClr val="000000"/>
                </a:solidFill>
                <a:latin typeface="Roboto"/>
                <a:ea typeface="Roboto"/>
                <a:cs typeface="Roboto"/>
                <a:sym typeface="Roboto"/>
              </a:rPr>
              <a:t>Email</a:t>
            </a:r>
            <a:endParaRPr sz="1400" b="0" i="0" u="none" strike="noStrike" cap="none">
              <a:solidFill>
                <a:srgbClr val="000000"/>
              </a:solidFill>
              <a:latin typeface="Arial"/>
              <a:ea typeface="Arial"/>
              <a:cs typeface="Arial"/>
              <a:sym typeface="Arial"/>
            </a:endParaRPr>
          </a:p>
        </p:txBody>
      </p:sp>
      <p:sp>
        <p:nvSpPr>
          <p:cNvPr id="1045" name="Google Shape;1045;p56"/>
          <p:cNvSpPr txBox="1"/>
          <p:nvPr/>
        </p:nvSpPr>
        <p:spPr>
          <a:xfrm>
            <a:off x="3611175" y="3179814"/>
            <a:ext cx="3666390" cy="35266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Roboto"/>
                <a:ea typeface="Roboto"/>
                <a:cs typeface="Roboto"/>
                <a:sym typeface="Roboto"/>
              </a:rPr>
              <a:t>kcheser@durangoschools.org</a:t>
            </a:r>
            <a:endParaRPr sz="2000" b="0" i="0" u="none" strike="noStrike" cap="none">
              <a:solidFill>
                <a:srgbClr val="000000"/>
              </a:solidFill>
              <a:latin typeface="Roboto"/>
              <a:ea typeface="Roboto"/>
              <a:cs typeface="Roboto"/>
              <a:sym typeface="Roboto"/>
            </a:endParaRPr>
          </a:p>
        </p:txBody>
      </p:sp>
      <p:sp>
        <p:nvSpPr>
          <p:cNvPr id="1046" name="Google Shape;1046;p56"/>
          <p:cNvSpPr txBox="1"/>
          <p:nvPr/>
        </p:nvSpPr>
        <p:spPr>
          <a:xfrm>
            <a:off x="3635757" y="3922764"/>
            <a:ext cx="2159315" cy="447594"/>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Clr>
                <a:srgbClr val="000000"/>
              </a:buClr>
              <a:buSzPts val="2499"/>
              <a:buFont typeface="Arial"/>
              <a:buNone/>
            </a:pPr>
            <a:r>
              <a:rPr lang="en-US" sz="2499" b="1" i="0" u="none" strike="noStrike" cap="none">
                <a:solidFill>
                  <a:srgbClr val="000000"/>
                </a:solidFill>
                <a:latin typeface="Roboto"/>
                <a:ea typeface="Roboto"/>
                <a:cs typeface="Roboto"/>
                <a:sym typeface="Roboto"/>
              </a:rPr>
              <a:t>Website</a:t>
            </a:r>
            <a:endParaRPr sz="1400" b="0" i="0" u="none" strike="noStrike" cap="none">
              <a:solidFill>
                <a:srgbClr val="000000"/>
              </a:solidFill>
              <a:latin typeface="Arial"/>
              <a:ea typeface="Arial"/>
              <a:cs typeface="Arial"/>
              <a:sym typeface="Arial"/>
            </a:endParaRPr>
          </a:p>
        </p:txBody>
      </p:sp>
      <p:sp>
        <p:nvSpPr>
          <p:cNvPr id="1047" name="Google Shape;1047;p56"/>
          <p:cNvSpPr txBox="1"/>
          <p:nvPr/>
        </p:nvSpPr>
        <p:spPr>
          <a:xfrm>
            <a:off x="3635757" y="4418479"/>
            <a:ext cx="3536845" cy="3810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Roboto"/>
                <a:ea typeface="Roboto"/>
                <a:cs typeface="Roboto"/>
                <a:sym typeface="Roboto"/>
              </a:rPr>
              <a:t>www.durangoschools.org</a:t>
            </a:r>
            <a:endParaRPr sz="1400" b="0" i="0" u="none" strike="noStrike" cap="none">
              <a:solidFill>
                <a:srgbClr val="000000"/>
              </a:solidFill>
              <a:latin typeface="Arial"/>
              <a:ea typeface="Arial"/>
              <a:cs typeface="Arial"/>
              <a:sym typeface="Arial"/>
            </a:endParaRPr>
          </a:p>
        </p:txBody>
      </p:sp>
      <p:sp>
        <p:nvSpPr>
          <p:cNvPr id="1048" name="Google Shape;1048;p56"/>
          <p:cNvSpPr txBox="1"/>
          <p:nvPr/>
        </p:nvSpPr>
        <p:spPr>
          <a:xfrm>
            <a:off x="3635757" y="5061691"/>
            <a:ext cx="2159315" cy="447594"/>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Clr>
                <a:srgbClr val="000000"/>
              </a:buClr>
              <a:buSzPts val="2499"/>
              <a:buFont typeface="Arial"/>
              <a:buNone/>
            </a:pPr>
            <a:r>
              <a:rPr lang="en-US" sz="2499" b="1" i="0" u="none" strike="noStrike" cap="none">
                <a:solidFill>
                  <a:srgbClr val="000000"/>
                </a:solidFill>
                <a:latin typeface="Roboto"/>
                <a:ea typeface="Roboto"/>
                <a:cs typeface="Roboto"/>
                <a:sym typeface="Roboto"/>
              </a:rPr>
              <a:t>Phone</a:t>
            </a:r>
            <a:endParaRPr sz="1400" b="0" i="0" u="none" strike="noStrike" cap="none">
              <a:solidFill>
                <a:srgbClr val="000000"/>
              </a:solidFill>
              <a:latin typeface="Arial"/>
              <a:ea typeface="Arial"/>
              <a:cs typeface="Arial"/>
              <a:sym typeface="Arial"/>
            </a:endParaRPr>
          </a:p>
        </p:txBody>
      </p:sp>
      <p:sp>
        <p:nvSpPr>
          <p:cNvPr id="1049" name="Google Shape;1049;p56"/>
          <p:cNvSpPr txBox="1"/>
          <p:nvPr/>
        </p:nvSpPr>
        <p:spPr>
          <a:xfrm>
            <a:off x="3635757" y="5557406"/>
            <a:ext cx="3341647" cy="35266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Roboto"/>
                <a:ea typeface="Roboto"/>
                <a:cs typeface="Roboto"/>
                <a:sym typeface="Roboto"/>
              </a:rPr>
              <a:t>(970) 247-5411</a:t>
            </a:r>
            <a:endParaRPr sz="1400" b="0" i="0" u="none" strike="noStrike" cap="none">
              <a:solidFill>
                <a:srgbClr val="000000"/>
              </a:solidFill>
              <a:latin typeface="Arial"/>
              <a:ea typeface="Arial"/>
              <a:cs typeface="Arial"/>
              <a:sym typeface="Arial"/>
            </a:endParaRPr>
          </a:p>
        </p:txBody>
      </p:sp>
      <p:grpSp>
        <p:nvGrpSpPr>
          <p:cNvPr id="1050" name="Google Shape;1050;p56"/>
          <p:cNvGrpSpPr/>
          <p:nvPr/>
        </p:nvGrpSpPr>
        <p:grpSpPr>
          <a:xfrm>
            <a:off x="146885" y="-1111844"/>
            <a:ext cx="18250058" cy="11398846"/>
            <a:chOff x="146885" y="-1111844"/>
            <a:chExt cx="18250058" cy="11398846"/>
          </a:xfrm>
        </p:grpSpPr>
        <p:grpSp>
          <p:nvGrpSpPr>
            <p:cNvPr id="1051" name="Google Shape;1051;p56"/>
            <p:cNvGrpSpPr/>
            <p:nvPr/>
          </p:nvGrpSpPr>
          <p:grpSpPr>
            <a:xfrm>
              <a:off x="8937045" y="-255091"/>
              <a:ext cx="9459897" cy="10542093"/>
              <a:chOff x="0" y="-57150"/>
              <a:chExt cx="2491496" cy="2776518"/>
            </a:xfrm>
          </p:grpSpPr>
          <p:sp>
            <p:nvSpPr>
              <p:cNvPr id="1052" name="Google Shape;1052;p56"/>
              <p:cNvSpPr/>
              <p:nvPr/>
            </p:nvSpPr>
            <p:spPr>
              <a:xfrm>
                <a:off x="0" y="0"/>
                <a:ext cx="2491496" cy="2719368"/>
              </a:xfrm>
              <a:custGeom>
                <a:avLst/>
                <a:gdLst/>
                <a:ahLst/>
                <a:cxnLst/>
                <a:rect l="l" t="t" r="r" b="b"/>
                <a:pathLst>
                  <a:path w="2491496" h="2709333" extrusionOk="0">
                    <a:moveTo>
                      <a:pt x="0" y="0"/>
                    </a:moveTo>
                    <a:lnTo>
                      <a:pt x="2491496" y="0"/>
                    </a:lnTo>
                    <a:lnTo>
                      <a:pt x="2491496" y="2709333"/>
                    </a:lnTo>
                    <a:lnTo>
                      <a:pt x="0" y="2709333"/>
                    </a:lnTo>
                    <a:close/>
                  </a:path>
                </a:pathLst>
              </a:custGeom>
              <a:solidFill>
                <a:srgbClr val="233B82"/>
              </a:solidFill>
              <a:ln>
                <a:noFill/>
              </a:ln>
            </p:spPr>
          </p:sp>
          <p:sp>
            <p:nvSpPr>
              <p:cNvPr id="1053" name="Google Shape;1053;p56"/>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54" name="Google Shape;1054;p56"/>
            <p:cNvPicPr preferRelativeResize="0"/>
            <p:nvPr/>
          </p:nvPicPr>
          <p:blipFill rotWithShape="1">
            <a:blip r:embed="rId7">
              <a:alphaModFix/>
            </a:blip>
            <a:srcRect r="28646"/>
            <a:stretch/>
          </p:blipFill>
          <p:spPr>
            <a:xfrm>
              <a:off x="9323051" y="4384110"/>
              <a:ext cx="9073892" cy="5902890"/>
            </a:xfrm>
            <a:prstGeom prst="rect">
              <a:avLst/>
            </a:prstGeom>
            <a:noFill/>
            <a:ln>
              <a:noFill/>
            </a:ln>
          </p:spPr>
        </p:pic>
        <p:grpSp>
          <p:nvGrpSpPr>
            <p:cNvPr id="1055" name="Google Shape;1055;p56"/>
            <p:cNvGrpSpPr/>
            <p:nvPr/>
          </p:nvGrpSpPr>
          <p:grpSpPr>
            <a:xfrm>
              <a:off x="146885" y="-1111844"/>
              <a:ext cx="1535030" cy="3054944"/>
              <a:chOff x="146885" y="-1111844"/>
              <a:chExt cx="1535030" cy="3054944"/>
            </a:xfrm>
          </p:grpSpPr>
          <p:grpSp>
            <p:nvGrpSpPr>
              <p:cNvPr id="1056" name="Google Shape;1056;p56"/>
              <p:cNvGrpSpPr/>
              <p:nvPr/>
            </p:nvGrpSpPr>
            <p:grpSpPr>
              <a:xfrm>
                <a:off x="381000" y="-1111844"/>
                <a:ext cx="1066800" cy="2420962"/>
                <a:chOff x="0" y="-57150"/>
                <a:chExt cx="1728131" cy="2473785"/>
              </a:xfrm>
            </p:grpSpPr>
            <p:sp>
              <p:nvSpPr>
                <p:cNvPr id="1057" name="Google Shape;1057;p56"/>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1058" name="Google Shape;1058;p56"/>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59" name="Google Shape;1059;p56"/>
              <p:cNvPicPr preferRelativeResize="0"/>
              <p:nvPr/>
            </p:nvPicPr>
            <p:blipFill rotWithShape="1">
              <a:blip r:embed="rId8">
                <a:alphaModFix/>
              </a:blip>
              <a:srcRect/>
              <a:stretch/>
            </p:blipFill>
            <p:spPr>
              <a:xfrm>
                <a:off x="146885" y="408070"/>
                <a:ext cx="1535030" cy="1535030"/>
              </a:xfrm>
              <a:prstGeom prst="rect">
                <a:avLst/>
              </a:prstGeom>
              <a:noFill/>
              <a:ln>
                <a:noFill/>
              </a:ln>
            </p:spPr>
          </p:pic>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3"/>
        <p:cNvGrpSpPr/>
        <p:nvPr/>
      </p:nvGrpSpPr>
      <p:grpSpPr>
        <a:xfrm>
          <a:off x="0" y="0"/>
          <a:ext cx="0" cy="0"/>
          <a:chOff x="0" y="0"/>
          <a:chExt cx="0" cy="0"/>
        </a:xfrm>
      </p:grpSpPr>
      <p:cxnSp>
        <p:nvCxnSpPr>
          <p:cNvPr id="334" name="Google Shape;334;p5"/>
          <p:cNvCxnSpPr/>
          <p:nvPr/>
        </p:nvCxnSpPr>
        <p:spPr>
          <a:xfrm>
            <a:off x="476250" y="9144000"/>
            <a:ext cx="17335500" cy="0"/>
          </a:xfrm>
          <a:prstGeom prst="straightConnector1">
            <a:avLst/>
          </a:prstGeom>
          <a:noFill/>
          <a:ln w="38100" cap="flat" cmpd="sng">
            <a:solidFill>
              <a:schemeClr val="accent4"/>
            </a:solidFill>
            <a:prstDash val="solid"/>
            <a:miter lim="400000"/>
            <a:headEnd type="none" w="sm" len="sm"/>
            <a:tailEnd type="none" w="sm" len="sm"/>
          </a:ln>
        </p:spPr>
      </p:cxnSp>
      <p:cxnSp>
        <p:nvCxnSpPr>
          <p:cNvPr id="335" name="Google Shape;335;p5"/>
          <p:cNvCxnSpPr/>
          <p:nvPr/>
        </p:nvCxnSpPr>
        <p:spPr>
          <a:xfrm>
            <a:off x="479357" y="519681"/>
            <a:ext cx="17335501" cy="1"/>
          </a:xfrm>
          <a:prstGeom prst="straightConnector1">
            <a:avLst/>
          </a:prstGeom>
          <a:noFill/>
          <a:ln w="114300" cap="flat" cmpd="sng">
            <a:solidFill>
              <a:schemeClr val="accent4"/>
            </a:solidFill>
            <a:prstDash val="solid"/>
            <a:miter lim="400000"/>
            <a:headEnd type="none" w="sm" len="sm"/>
            <a:tailEnd type="none" w="sm" len="sm"/>
          </a:ln>
        </p:spPr>
      </p:cxnSp>
      <p:pic>
        <p:nvPicPr>
          <p:cNvPr id="336" name="Google Shape;336;p5" descr="How To Find Your Ikigai And Transform Your Outlook On Life And Business"/>
          <p:cNvPicPr preferRelativeResize="0"/>
          <p:nvPr/>
        </p:nvPicPr>
        <p:blipFill rotWithShape="1">
          <a:blip r:embed="rId3">
            <a:alphaModFix/>
          </a:blip>
          <a:srcRect/>
          <a:stretch/>
        </p:blipFill>
        <p:spPr>
          <a:xfrm>
            <a:off x="4876800" y="736829"/>
            <a:ext cx="8128000" cy="812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6"/>
          <p:cNvPicPr preferRelativeResize="0"/>
          <p:nvPr/>
        </p:nvPicPr>
        <p:blipFill rotWithShape="1">
          <a:blip r:embed="rId3">
            <a:alphaModFix/>
          </a:blip>
          <a:srcRect l="2724" r="39690"/>
          <a:stretch/>
        </p:blipFill>
        <p:spPr>
          <a:xfrm>
            <a:off x="14348858" y="0"/>
            <a:ext cx="3939142" cy="10287000"/>
          </a:xfrm>
          <a:prstGeom prst="rect">
            <a:avLst/>
          </a:prstGeom>
          <a:noFill/>
          <a:ln>
            <a:noFill/>
          </a:ln>
        </p:spPr>
      </p:pic>
      <p:grpSp>
        <p:nvGrpSpPr>
          <p:cNvPr id="343" name="Google Shape;343;p6"/>
          <p:cNvGrpSpPr/>
          <p:nvPr/>
        </p:nvGrpSpPr>
        <p:grpSpPr>
          <a:xfrm>
            <a:off x="1640921" y="3259389"/>
            <a:ext cx="1169586" cy="1174828"/>
            <a:chOff x="1640921" y="3259389"/>
            <a:chExt cx="1169586" cy="1174828"/>
          </a:xfrm>
        </p:grpSpPr>
        <p:grpSp>
          <p:nvGrpSpPr>
            <p:cNvPr id="344" name="Google Shape;344;p6"/>
            <p:cNvGrpSpPr/>
            <p:nvPr/>
          </p:nvGrpSpPr>
          <p:grpSpPr>
            <a:xfrm>
              <a:off x="1640921" y="3259389"/>
              <a:ext cx="1169586" cy="1174828"/>
              <a:chOff x="1813" y="0"/>
              <a:chExt cx="809173" cy="812800"/>
            </a:xfrm>
          </p:grpSpPr>
          <p:sp>
            <p:nvSpPr>
              <p:cNvPr id="345" name="Google Shape;345;p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6"/>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47" name="Google Shape;347;p6"/>
            <p:cNvPicPr preferRelativeResize="0"/>
            <p:nvPr/>
          </p:nvPicPr>
          <p:blipFill rotWithShape="1">
            <a:blip r:embed="rId4">
              <a:alphaModFix/>
            </a:blip>
            <a:srcRect/>
            <a:stretch/>
          </p:blipFill>
          <p:spPr>
            <a:xfrm>
              <a:off x="1826215" y="3447304"/>
              <a:ext cx="798998" cy="798998"/>
            </a:xfrm>
            <a:prstGeom prst="rect">
              <a:avLst/>
            </a:prstGeom>
            <a:noFill/>
            <a:ln>
              <a:noFill/>
            </a:ln>
          </p:spPr>
        </p:pic>
      </p:grpSp>
      <p:grpSp>
        <p:nvGrpSpPr>
          <p:cNvPr id="348" name="Google Shape;348;p6"/>
          <p:cNvGrpSpPr/>
          <p:nvPr/>
        </p:nvGrpSpPr>
        <p:grpSpPr>
          <a:xfrm>
            <a:off x="7877496" y="3259389"/>
            <a:ext cx="1169586" cy="1174828"/>
            <a:chOff x="7877496" y="3259389"/>
            <a:chExt cx="1169586" cy="1174828"/>
          </a:xfrm>
        </p:grpSpPr>
        <p:grpSp>
          <p:nvGrpSpPr>
            <p:cNvPr id="349" name="Google Shape;349;p6"/>
            <p:cNvGrpSpPr/>
            <p:nvPr/>
          </p:nvGrpSpPr>
          <p:grpSpPr>
            <a:xfrm>
              <a:off x="7877496" y="3259389"/>
              <a:ext cx="1169586" cy="1174828"/>
              <a:chOff x="1813" y="0"/>
              <a:chExt cx="809173" cy="812800"/>
            </a:xfrm>
          </p:grpSpPr>
          <p:sp>
            <p:nvSpPr>
              <p:cNvPr id="350" name="Google Shape;350;p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6"/>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2" name="Google Shape;352;p6"/>
            <p:cNvPicPr preferRelativeResize="0"/>
            <p:nvPr/>
          </p:nvPicPr>
          <p:blipFill rotWithShape="1">
            <a:blip r:embed="rId5">
              <a:alphaModFix/>
            </a:blip>
            <a:srcRect/>
            <a:stretch/>
          </p:blipFill>
          <p:spPr>
            <a:xfrm>
              <a:off x="8075915" y="3501838"/>
              <a:ext cx="772747" cy="670117"/>
            </a:xfrm>
            <a:prstGeom prst="rect">
              <a:avLst/>
            </a:prstGeom>
            <a:noFill/>
            <a:ln>
              <a:noFill/>
            </a:ln>
          </p:spPr>
        </p:pic>
      </p:grpSp>
      <p:grpSp>
        <p:nvGrpSpPr>
          <p:cNvPr id="353" name="Google Shape;353;p6"/>
          <p:cNvGrpSpPr/>
          <p:nvPr/>
        </p:nvGrpSpPr>
        <p:grpSpPr>
          <a:xfrm>
            <a:off x="1742017" y="7898367"/>
            <a:ext cx="1169586" cy="1174828"/>
            <a:chOff x="1742017" y="7898367"/>
            <a:chExt cx="1169586" cy="1174828"/>
          </a:xfrm>
        </p:grpSpPr>
        <p:grpSp>
          <p:nvGrpSpPr>
            <p:cNvPr id="354" name="Google Shape;354;p6"/>
            <p:cNvGrpSpPr/>
            <p:nvPr/>
          </p:nvGrpSpPr>
          <p:grpSpPr>
            <a:xfrm>
              <a:off x="1742017" y="7898367"/>
              <a:ext cx="1169586" cy="1174828"/>
              <a:chOff x="1813" y="0"/>
              <a:chExt cx="809173" cy="812800"/>
            </a:xfrm>
          </p:grpSpPr>
          <p:sp>
            <p:nvSpPr>
              <p:cNvPr id="355" name="Google Shape;355;p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6"/>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57" name="Google Shape;357;p6"/>
            <p:cNvPicPr preferRelativeResize="0"/>
            <p:nvPr/>
          </p:nvPicPr>
          <p:blipFill rotWithShape="1">
            <a:blip r:embed="rId6">
              <a:alphaModFix/>
            </a:blip>
            <a:srcRect r="4783" b="7174"/>
            <a:stretch/>
          </p:blipFill>
          <p:spPr>
            <a:xfrm>
              <a:off x="1836077" y="7987502"/>
              <a:ext cx="943366" cy="919671"/>
            </a:xfrm>
            <a:prstGeom prst="rect">
              <a:avLst/>
            </a:prstGeom>
            <a:noFill/>
            <a:ln>
              <a:noFill/>
            </a:ln>
          </p:spPr>
        </p:pic>
      </p:grpSp>
      <p:grpSp>
        <p:nvGrpSpPr>
          <p:cNvPr id="358" name="Google Shape;358;p6"/>
          <p:cNvGrpSpPr/>
          <p:nvPr/>
        </p:nvGrpSpPr>
        <p:grpSpPr>
          <a:xfrm>
            <a:off x="1640921" y="5510267"/>
            <a:ext cx="1169586" cy="1174828"/>
            <a:chOff x="1640921" y="5510267"/>
            <a:chExt cx="1169586" cy="1174828"/>
          </a:xfrm>
        </p:grpSpPr>
        <p:grpSp>
          <p:nvGrpSpPr>
            <p:cNvPr id="359" name="Google Shape;359;p6"/>
            <p:cNvGrpSpPr/>
            <p:nvPr/>
          </p:nvGrpSpPr>
          <p:grpSpPr>
            <a:xfrm>
              <a:off x="1640921" y="5510267"/>
              <a:ext cx="1169586" cy="1174828"/>
              <a:chOff x="1813" y="0"/>
              <a:chExt cx="809173" cy="812800"/>
            </a:xfrm>
          </p:grpSpPr>
          <p:sp>
            <p:nvSpPr>
              <p:cNvPr id="360" name="Google Shape;360;p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6"/>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62" name="Google Shape;362;p6"/>
            <p:cNvPicPr preferRelativeResize="0"/>
            <p:nvPr/>
          </p:nvPicPr>
          <p:blipFill rotWithShape="1">
            <a:blip r:embed="rId7">
              <a:alphaModFix/>
            </a:blip>
            <a:srcRect/>
            <a:stretch/>
          </p:blipFill>
          <p:spPr>
            <a:xfrm>
              <a:off x="1829586" y="5707104"/>
              <a:ext cx="754157" cy="754157"/>
            </a:xfrm>
            <a:prstGeom prst="rect">
              <a:avLst/>
            </a:prstGeom>
            <a:noFill/>
            <a:ln>
              <a:noFill/>
            </a:ln>
          </p:spPr>
        </p:pic>
      </p:grpSp>
      <p:grpSp>
        <p:nvGrpSpPr>
          <p:cNvPr id="363" name="Google Shape;363;p6"/>
          <p:cNvGrpSpPr/>
          <p:nvPr/>
        </p:nvGrpSpPr>
        <p:grpSpPr>
          <a:xfrm>
            <a:off x="7877496" y="7852754"/>
            <a:ext cx="1169586" cy="1174828"/>
            <a:chOff x="7877496" y="7852754"/>
            <a:chExt cx="1169586" cy="1174828"/>
          </a:xfrm>
        </p:grpSpPr>
        <p:grpSp>
          <p:nvGrpSpPr>
            <p:cNvPr id="364" name="Google Shape;364;p6"/>
            <p:cNvGrpSpPr/>
            <p:nvPr/>
          </p:nvGrpSpPr>
          <p:grpSpPr>
            <a:xfrm>
              <a:off x="7877496" y="7852754"/>
              <a:ext cx="1169586" cy="1174828"/>
              <a:chOff x="1813" y="0"/>
              <a:chExt cx="809173" cy="812800"/>
            </a:xfrm>
          </p:grpSpPr>
          <p:sp>
            <p:nvSpPr>
              <p:cNvPr id="365" name="Google Shape;365;p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6"/>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67" name="Google Shape;367;p6"/>
            <p:cNvPicPr preferRelativeResize="0"/>
            <p:nvPr/>
          </p:nvPicPr>
          <p:blipFill rotWithShape="1">
            <a:blip r:embed="rId8">
              <a:alphaModFix/>
            </a:blip>
            <a:srcRect/>
            <a:stretch/>
          </p:blipFill>
          <p:spPr>
            <a:xfrm>
              <a:off x="8139863" y="8066883"/>
              <a:ext cx="644851" cy="746571"/>
            </a:xfrm>
            <a:prstGeom prst="rect">
              <a:avLst/>
            </a:prstGeom>
            <a:noFill/>
            <a:ln>
              <a:noFill/>
            </a:ln>
          </p:spPr>
        </p:pic>
      </p:grpSp>
      <p:sp>
        <p:nvSpPr>
          <p:cNvPr id="368" name="Google Shape;368;p6"/>
          <p:cNvSpPr txBox="1"/>
          <p:nvPr/>
        </p:nvSpPr>
        <p:spPr>
          <a:xfrm>
            <a:off x="3522950" y="1653975"/>
            <a:ext cx="8830800" cy="784800"/>
          </a:xfrm>
          <a:prstGeom prst="rect">
            <a:avLst/>
          </a:prstGeom>
          <a:noFill/>
          <a:ln>
            <a:noFill/>
          </a:ln>
        </p:spPr>
        <p:txBody>
          <a:bodyPr spcFirstLastPara="1" wrap="square" lIns="0" tIns="0" rIns="0" bIns="0" anchor="t" anchorCtr="0">
            <a:spAutoFit/>
          </a:bodyPr>
          <a:lstStyle/>
          <a:p>
            <a:pPr marL="0" marR="0" lvl="0" indent="0" algn="l" rtl="0">
              <a:lnSpc>
                <a:spcPct val="119003"/>
              </a:lnSpc>
              <a:spcBef>
                <a:spcPts val="0"/>
              </a:spcBef>
              <a:spcAft>
                <a:spcPts val="0"/>
              </a:spcAft>
              <a:buClr>
                <a:srgbClr val="000000"/>
              </a:buClr>
              <a:buSzPts val="5099"/>
              <a:buFont typeface="Arial"/>
              <a:buNone/>
            </a:pPr>
            <a:r>
              <a:rPr lang="en-US" sz="5099" b="0" i="0" u="none" strike="noStrike" cap="none">
                <a:solidFill>
                  <a:srgbClr val="000000"/>
                </a:solidFill>
                <a:latin typeface="Arial"/>
                <a:ea typeface="Arial"/>
                <a:cs typeface="Arial"/>
                <a:sym typeface="Arial"/>
              </a:rPr>
              <a:t>Where We Were-July 2021</a:t>
            </a:r>
            <a:endParaRPr sz="1400" b="0" i="0" u="none" strike="noStrike" cap="none">
              <a:solidFill>
                <a:srgbClr val="000000"/>
              </a:solidFill>
              <a:latin typeface="Arial"/>
              <a:ea typeface="Arial"/>
              <a:cs typeface="Arial"/>
              <a:sym typeface="Arial"/>
            </a:endParaRPr>
          </a:p>
        </p:txBody>
      </p:sp>
      <p:sp>
        <p:nvSpPr>
          <p:cNvPr id="369" name="Google Shape;369;p6"/>
          <p:cNvSpPr txBox="1"/>
          <p:nvPr/>
        </p:nvSpPr>
        <p:spPr>
          <a:xfrm>
            <a:off x="3016666" y="3618304"/>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autonomy</a:t>
            </a:r>
            <a:endParaRPr sz="1400" b="0" i="0" u="none" strike="noStrike" cap="none">
              <a:solidFill>
                <a:srgbClr val="000000"/>
              </a:solidFill>
              <a:latin typeface="Arial"/>
              <a:ea typeface="Arial"/>
              <a:cs typeface="Arial"/>
              <a:sym typeface="Arial"/>
            </a:endParaRPr>
          </a:p>
        </p:txBody>
      </p:sp>
      <p:sp>
        <p:nvSpPr>
          <p:cNvPr id="370" name="Google Shape;370;p6"/>
          <p:cNvSpPr txBox="1"/>
          <p:nvPr/>
        </p:nvSpPr>
        <p:spPr>
          <a:xfrm>
            <a:off x="9311064" y="3645204"/>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equity</a:t>
            </a:r>
            <a:endParaRPr sz="1400" b="0" i="0" u="none" strike="noStrike" cap="none">
              <a:solidFill>
                <a:srgbClr val="000000"/>
              </a:solidFill>
              <a:latin typeface="Arial"/>
              <a:ea typeface="Arial"/>
              <a:cs typeface="Arial"/>
              <a:sym typeface="Arial"/>
            </a:endParaRPr>
          </a:p>
        </p:txBody>
      </p:sp>
      <p:sp>
        <p:nvSpPr>
          <p:cNvPr id="371" name="Google Shape;371;p6"/>
          <p:cNvSpPr txBox="1"/>
          <p:nvPr/>
        </p:nvSpPr>
        <p:spPr>
          <a:xfrm>
            <a:off x="3016666" y="5929611"/>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accountability</a:t>
            </a:r>
            <a:endParaRPr sz="1400" b="0" i="0" u="none" strike="noStrike" cap="none">
              <a:solidFill>
                <a:srgbClr val="000000"/>
              </a:solidFill>
              <a:latin typeface="Arial"/>
              <a:ea typeface="Arial"/>
              <a:cs typeface="Arial"/>
              <a:sym typeface="Arial"/>
            </a:endParaRPr>
          </a:p>
        </p:txBody>
      </p:sp>
      <p:sp>
        <p:nvSpPr>
          <p:cNvPr id="372" name="Google Shape;372;p6"/>
          <p:cNvSpPr txBox="1"/>
          <p:nvPr/>
        </p:nvSpPr>
        <p:spPr>
          <a:xfrm>
            <a:off x="3102069" y="8293041"/>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curriculum/ standards</a:t>
            </a:r>
            <a:endParaRPr sz="1400" b="0" i="0" u="none" strike="noStrike" cap="none">
              <a:solidFill>
                <a:srgbClr val="000000"/>
              </a:solidFill>
              <a:latin typeface="Arial"/>
              <a:ea typeface="Arial"/>
              <a:cs typeface="Arial"/>
              <a:sym typeface="Arial"/>
            </a:endParaRPr>
          </a:p>
        </p:txBody>
      </p:sp>
      <p:sp>
        <p:nvSpPr>
          <p:cNvPr id="373" name="Google Shape;373;p6"/>
          <p:cNvSpPr txBox="1"/>
          <p:nvPr/>
        </p:nvSpPr>
        <p:spPr>
          <a:xfrm>
            <a:off x="9299032" y="5929611"/>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instructional framework</a:t>
            </a:r>
            <a:endParaRPr sz="1400" b="0" i="0" u="none" strike="noStrike" cap="none">
              <a:solidFill>
                <a:srgbClr val="000000"/>
              </a:solidFill>
              <a:latin typeface="Arial"/>
              <a:ea typeface="Arial"/>
              <a:cs typeface="Arial"/>
              <a:sym typeface="Arial"/>
            </a:endParaRPr>
          </a:p>
        </p:txBody>
      </p:sp>
      <p:grpSp>
        <p:nvGrpSpPr>
          <p:cNvPr id="374" name="Google Shape;374;p6"/>
          <p:cNvGrpSpPr/>
          <p:nvPr/>
        </p:nvGrpSpPr>
        <p:grpSpPr>
          <a:xfrm>
            <a:off x="7877496" y="5476019"/>
            <a:ext cx="1169586" cy="1174828"/>
            <a:chOff x="7877496" y="5476019"/>
            <a:chExt cx="1169586" cy="1174828"/>
          </a:xfrm>
        </p:grpSpPr>
        <p:grpSp>
          <p:nvGrpSpPr>
            <p:cNvPr id="375" name="Google Shape;375;p6"/>
            <p:cNvGrpSpPr/>
            <p:nvPr/>
          </p:nvGrpSpPr>
          <p:grpSpPr>
            <a:xfrm>
              <a:off x="7877496" y="5476019"/>
              <a:ext cx="1169586" cy="1174828"/>
              <a:chOff x="1813" y="0"/>
              <a:chExt cx="809173" cy="812800"/>
            </a:xfrm>
          </p:grpSpPr>
          <p:sp>
            <p:nvSpPr>
              <p:cNvPr id="376" name="Google Shape;376;p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6"/>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78" name="Google Shape;378;p6"/>
            <p:cNvPicPr preferRelativeResize="0"/>
            <p:nvPr/>
          </p:nvPicPr>
          <p:blipFill rotWithShape="1">
            <a:blip r:embed="rId9">
              <a:alphaModFix/>
            </a:blip>
            <a:srcRect/>
            <a:stretch/>
          </p:blipFill>
          <p:spPr>
            <a:xfrm>
              <a:off x="8085440" y="5678972"/>
              <a:ext cx="772747" cy="766952"/>
            </a:xfrm>
            <a:prstGeom prst="rect">
              <a:avLst/>
            </a:prstGeom>
            <a:noFill/>
            <a:ln>
              <a:noFill/>
            </a:ln>
          </p:spPr>
        </p:pic>
      </p:grpSp>
      <p:grpSp>
        <p:nvGrpSpPr>
          <p:cNvPr id="379" name="Google Shape;379;p6"/>
          <p:cNvGrpSpPr/>
          <p:nvPr/>
        </p:nvGrpSpPr>
        <p:grpSpPr>
          <a:xfrm>
            <a:off x="381000" y="-1111844"/>
            <a:ext cx="1066800" cy="2420962"/>
            <a:chOff x="0" y="-57150"/>
            <a:chExt cx="1728131" cy="2473785"/>
          </a:xfrm>
        </p:grpSpPr>
        <p:sp>
          <p:nvSpPr>
            <p:cNvPr id="380" name="Google Shape;380;p6"/>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381" name="Google Shape;381;p6"/>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82" name="Google Shape;382;p6"/>
          <p:cNvPicPr preferRelativeResize="0"/>
          <p:nvPr/>
        </p:nvPicPr>
        <p:blipFill rotWithShape="1">
          <a:blip r:embed="rId10">
            <a:alphaModFix/>
          </a:blip>
          <a:srcRect/>
          <a:stretch/>
        </p:blipFill>
        <p:spPr>
          <a:xfrm>
            <a:off x="146885" y="408070"/>
            <a:ext cx="1535030" cy="1535030"/>
          </a:xfrm>
          <a:prstGeom prst="rect">
            <a:avLst/>
          </a:prstGeom>
          <a:noFill/>
          <a:ln>
            <a:noFill/>
          </a:ln>
        </p:spPr>
      </p:pic>
      <p:sp>
        <p:nvSpPr>
          <p:cNvPr id="383" name="Google Shape;383;p6"/>
          <p:cNvSpPr txBox="1"/>
          <p:nvPr/>
        </p:nvSpPr>
        <p:spPr>
          <a:xfrm>
            <a:off x="9240920" y="8419303"/>
            <a:ext cx="4402126" cy="394339"/>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common purpose/ vision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22"/>
          <p:cNvPicPr preferRelativeResize="0"/>
          <p:nvPr/>
        </p:nvPicPr>
        <p:blipFill rotWithShape="1">
          <a:blip r:embed="rId3">
            <a:alphaModFix/>
          </a:blip>
          <a:srcRect l="2724" r="39690"/>
          <a:stretch/>
        </p:blipFill>
        <p:spPr>
          <a:xfrm>
            <a:off x="14348858" y="0"/>
            <a:ext cx="3939142" cy="10287000"/>
          </a:xfrm>
          <a:prstGeom prst="rect">
            <a:avLst/>
          </a:prstGeom>
          <a:noFill/>
          <a:ln>
            <a:noFill/>
          </a:ln>
        </p:spPr>
      </p:pic>
      <p:grpSp>
        <p:nvGrpSpPr>
          <p:cNvPr id="390" name="Google Shape;390;p22"/>
          <p:cNvGrpSpPr/>
          <p:nvPr/>
        </p:nvGrpSpPr>
        <p:grpSpPr>
          <a:xfrm>
            <a:off x="1640921" y="3259389"/>
            <a:ext cx="1169586" cy="1174828"/>
            <a:chOff x="1640921" y="3259389"/>
            <a:chExt cx="1169586" cy="1174828"/>
          </a:xfrm>
        </p:grpSpPr>
        <p:grpSp>
          <p:nvGrpSpPr>
            <p:cNvPr id="391" name="Google Shape;391;p22"/>
            <p:cNvGrpSpPr/>
            <p:nvPr/>
          </p:nvGrpSpPr>
          <p:grpSpPr>
            <a:xfrm>
              <a:off x="1640921" y="3259389"/>
              <a:ext cx="1169586" cy="1174828"/>
              <a:chOff x="1813" y="0"/>
              <a:chExt cx="809173" cy="812800"/>
            </a:xfrm>
          </p:grpSpPr>
          <p:sp>
            <p:nvSpPr>
              <p:cNvPr id="392" name="Google Shape;392;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94" name="Google Shape;394;p22"/>
            <p:cNvPicPr preferRelativeResize="0"/>
            <p:nvPr/>
          </p:nvPicPr>
          <p:blipFill rotWithShape="1">
            <a:blip r:embed="rId4">
              <a:alphaModFix/>
            </a:blip>
            <a:srcRect/>
            <a:stretch/>
          </p:blipFill>
          <p:spPr>
            <a:xfrm>
              <a:off x="1826215" y="3447304"/>
              <a:ext cx="798998" cy="798998"/>
            </a:xfrm>
            <a:prstGeom prst="rect">
              <a:avLst/>
            </a:prstGeom>
            <a:noFill/>
            <a:ln>
              <a:noFill/>
            </a:ln>
          </p:spPr>
        </p:pic>
      </p:grpSp>
      <p:grpSp>
        <p:nvGrpSpPr>
          <p:cNvPr id="395" name="Google Shape;395;p22"/>
          <p:cNvGrpSpPr/>
          <p:nvPr/>
        </p:nvGrpSpPr>
        <p:grpSpPr>
          <a:xfrm>
            <a:off x="7877496" y="3259389"/>
            <a:ext cx="1169586" cy="1174828"/>
            <a:chOff x="7877496" y="3259389"/>
            <a:chExt cx="1169586" cy="1174828"/>
          </a:xfrm>
        </p:grpSpPr>
        <p:grpSp>
          <p:nvGrpSpPr>
            <p:cNvPr id="396" name="Google Shape;396;p22"/>
            <p:cNvGrpSpPr/>
            <p:nvPr/>
          </p:nvGrpSpPr>
          <p:grpSpPr>
            <a:xfrm>
              <a:off x="7877496" y="3259389"/>
              <a:ext cx="1169586" cy="1174828"/>
              <a:chOff x="1813" y="0"/>
              <a:chExt cx="809173" cy="812800"/>
            </a:xfrm>
          </p:grpSpPr>
          <p:sp>
            <p:nvSpPr>
              <p:cNvPr id="397" name="Google Shape;397;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399" name="Google Shape;399;p22"/>
            <p:cNvPicPr preferRelativeResize="0"/>
            <p:nvPr/>
          </p:nvPicPr>
          <p:blipFill rotWithShape="1">
            <a:blip r:embed="rId5">
              <a:alphaModFix/>
            </a:blip>
            <a:srcRect/>
            <a:stretch/>
          </p:blipFill>
          <p:spPr>
            <a:xfrm>
              <a:off x="8075915" y="3501838"/>
              <a:ext cx="772747" cy="670117"/>
            </a:xfrm>
            <a:prstGeom prst="rect">
              <a:avLst/>
            </a:prstGeom>
            <a:noFill/>
            <a:ln>
              <a:noFill/>
            </a:ln>
          </p:spPr>
        </p:pic>
      </p:grpSp>
      <p:grpSp>
        <p:nvGrpSpPr>
          <p:cNvPr id="400" name="Google Shape;400;p22"/>
          <p:cNvGrpSpPr/>
          <p:nvPr/>
        </p:nvGrpSpPr>
        <p:grpSpPr>
          <a:xfrm>
            <a:off x="1742017" y="7898367"/>
            <a:ext cx="1169586" cy="1174828"/>
            <a:chOff x="1742017" y="7898367"/>
            <a:chExt cx="1169586" cy="1174828"/>
          </a:xfrm>
        </p:grpSpPr>
        <p:grpSp>
          <p:nvGrpSpPr>
            <p:cNvPr id="401" name="Google Shape;401;p22"/>
            <p:cNvGrpSpPr/>
            <p:nvPr/>
          </p:nvGrpSpPr>
          <p:grpSpPr>
            <a:xfrm>
              <a:off x="1742017" y="7898367"/>
              <a:ext cx="1169586" cy="1174828"/>
              <a:chOff x="1813" y="0"/>
              <a:chExt cx="809173" cy="812800"/>
            </a:xfrm>
          </p:grpSpPr>
          <p:sp>
            <p:nvSpPr>
              <p:cNvPr id="402" name="Google Shape;402;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04" name="Google Shape;404;p22"/>
            <p:cNvPicPr preferRelativeResize="0"/>
            <p:nvPr/>
          </p:nvPicPr>
          <p:blipFill rotWithShape="1">
            <a:blip r:embed="rId6">
              <a:alphaModFix/>
            </a:blip>
            <a:srcRect r="4783" b="7174"/>
            <a:stretch/>
          </p:blipFill>
          <p:spPr>
            <a:xfrm>
              <a:off x="1836077" y="7987502"/>
              <a:ext cx="943366" cy="919671"/>
            </a:xfrm>
            <a:prstGeom prst="rect">
              <a:avLst/>
            </a:prstGeom>
            <a:noFill/>
            <a:ln>
              <a:noFill/>
            </a:ln>
          </p:spPr>
        </p:pic>
      </p:grpSp>
      <p:grpSp>
        <p:nvGrpSpPr>
          <p:cNvPr id="405" name="Google Shape;405;p22"/>
          <p:cNvGrpSpPr/>
          <p:nvPr/>
        </p:nvGrpSpPr>
        <p:grpSpPr>
          <a:xfrm>
            <a:off x="1640921" y="5510267"/>
            <a:ext cx="1169586" cy="1174828"/>
            <a:chOff x="1640921" y="5510267"/>
            <a:chExt cx="1169586" cy="1174828"/>
          </a:xfrm>
        </p:grpSpPr>
        <p:grpSp>
          <p:nvGrpSpPr>
            <p:cNvPr id="406" name="Google Shape;406;p22"/>
            <p:cNvGrpSpPr/>
            <p:nvPr/>
          </p:nvGrpSpPr>
          <p:grpSpPr>
            <a:xfrm>
              <a:off x="1640921" y="5510267"/>
              <a:ext cx="1169586" cy="1174828"/>
              <a:chOff x="1813" y="0"/>
              <a:chExt cx="809173" cy="812800"/>
            </a:xfrm>
          </p:grpSpPr>
          <p:sp>
            <p:nvSpPr>
              <p:cNvPr id="407" name="Google Shape;407;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09" name="Google Shape;409;p22"/>
            <p:cNvPicPr preferRelativeResize="0"/>
            <p:nvPr/>
          </p:nvPicPr>
          <p:blipFill rotWithShape="1">
            <a:blip r:embed="rId7">
              <a:alphaModFix/>
            </a:blip>
            <a:srcRect/>
            <a:stretch/>
          </p:blipFill>
          <p:spPr>
            <a:xfrm>
              <a:off x="1829586" y="5707104"/>
              <a:ext cx="754157" cy="754157"/>
            </a:xfrm>
            <a:prstGeom prst="rect">
              <a:avLst/>
            </a:prstGeom>
            <a:noFill/>
            <a:ln>
              <a:noFill/>
            </a:ln>
          </p:spPr>
        </p:pic>
      </p:grpSp>
      <p:grpSp>
        <p:nvGrpSpPr>
          <p:cNvPr id="410" name="Google Shape;410;p22"/>
          <p:cNvGrpSpPr/>
          <p:nvPr/>
        </p:nvGrpSpPr>
        <p:grpSpPr>
          <a:xfrm>
            <a:off x="7877496" y="7852754"/>
            <a:ext cx="1169586" cy="1174828"/>
            <a:chOff x="7877496" y="7852754"/>
            <a:chExt cx="1169586" cy="1174828"/>
          </a:xfrm>
        </p:grpSpPr>
        <p:grpSp>
          <p:nvGrpSpPr>
            <p:cNvPr id="411" name="Google Shape;411;p22"/>
            <p:cNvGrpSpPr/>
            <p:nvPr/>
          </p:nvGrpSpPr>
          <p:grpSpPr>
            <a:xfrm>
              <a:off x="7877496" y="7852754"/>
              <a:ext cx="1169586" cy="1174828"/>
              <a:chOff x="1813" y="0"/>
              <a:chExt cx="809173" cy="812800"/>
            </a:xfrm>
          </p:grpSpPr>
          <p:sp>
            <p:nvSpPr>
              <p:cNvPr id="412" name="Google Shape;412;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14" name="Google Shape;414;p22"/>
            <p:cNvPicPr preferRelativeResize="0"/>
            <p:nvPr/>
          </p:nvPicPr>
          <p:blipFill rotWithShape="1">
            <a:blip r:embed="rId8">
              <a:alphaModFix/>
            </a:blip>
            <a:srcRect/>
            <a:stretch/>
          </p:blipFill>
          <p:spPr>
            <a:xfrm>
              <a:off x="8139863" y="8066883"/>
              <a:ext cx="644851" cy="746571"/>
            </a:xfrm>
            <a:prstGeom prst="rect">
              <a:avLst/>
            </a:prstGeom>
            <a:noFill/>
            <a:ln>
              <a:noFill/>
            </a:ln>
          </p:spPr>
        </p:pic>
      </p:grpSp>
      <p:sp>
        <p:nvSpPr>
          <p:cNvPr id="415" name="Google Shape;415;p22"/>
          <p:cNvSpPr txBox="1"/>
          <p:nvPr/>
        </p:nvSpPr>
        <p:spPr>
          <a:xfrm>
            <a:off x="3522950" y="1653975"/>
            <a:ext cx="8830800" cy="933782"/>
          </a:xfrm>
          <a:prstGeom prst="rect">
            <a:avLst/>
          </a:prstGeom>
          <a:noFill/>
          <a:ln>
            <a:noFill/>
          </a:ln>
        </p:spPr>
        <p:txBody>
          <a:bodyPr spcFirstLastPara="1" wrap="square" lIns="0" tIns="0" rIns="0" bIns="0" anchor="t" anchorCtr="0">
            <a:spAutoFit/>
          </a:bodyPr>
          <a:lstStyle/>
          <a:p>
            <a:pPr marL="0" marR="0" lvl="0" indent="0" algn="l" rtl="0">
              <a:lnSpc>
                <a:spcPct val="119003"/>
              </a:lnSpc>
              <a:spcBef>
                <a:spcPts val="0"/>
              </a:spcBef>
              <a:spcAft>
                <a:spcPts val="0"/>
              </a:spcAft>
              <a:buClr>
                <a:srgbClr val="000000"/>
              </a:buClr>
              <a:buSzPts val="5099"/>
              <a:buFont typeface="Arial"/>
              <a:buNone/>
            </a:pPr>
            <a:r>
              <a:rPr lang="en-US" sz="5099" b="0" i="0" u="none" strike="noStrike" cap="none">
                <a:solidFill>
                  <a:srgbClr val="000000"/>
                </a:solidFill>
                <a:latin typeface="Arial"/>
                <a:ea typeface="Arial"/>
                <a:cs typeface="Arial"/>
                <a:sym typeface="Arial"/>
              </a:rPr>
              <a:t>Building the Foundation</a:t>
            </a:r>
            <a:endParaRPr sz="1400" b="0" i="0" u="none" strike="noStrike" cap="none">
              <a:solidFill>
                <a:srgbClr val="000000"/>
              </a:solidFill>
              <a:latin typeface="Arial"/>
              <a:ea typeface="Arial"/>
              <a:cs typeface="Arial"/>
              <a:sym typeface="Arial"/>
            </a:endParaRPr>
          </a:p>
        </p:txBody>
      </p:sp>
      <p:sp>
        <p:nvSpPr>
          <p:cNvPr id="416" name="Google Shape;416;p22"/>
          <p:cNvSpPr txBox="1"/>
          <p:nvPr/>
        </p:nvSpPr>
        <p:spPr>
          <a:xfrm>
            <a:off x="3016666" y="3618304"/>
            <a:ext cx="4402126" cy="1004634"/>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Elements of Effective Instruction (EEI)</a:t>
            </a:r>
            <a:endParaRPr sz="1400" b="0" i="0" u="none" strike="noStrike" cap="none">
              <a:solidFill>
                <a:srgbClr val="000000"/>
              </a:solidFill>
              <a:latin typeface="Arial"/>
              <a:ea typeface="Arial"/>
              <a:cs typeface="Arial"/>
              <a:sym typeface="Arial"/>
            </a:endParaRPr>
          </a:p>
        </p:txBody>
      </p:sp>
      <p:sp>
        <p:nvSpPr>
          <p:cNvPr id="417" name="Google Shape;417;p22"/>
          <p:cNvSpPr txBox="1"/>
          <p:nvPr/>
        </p:nvSpPr>
        <p:spPr>
          <a:xfrm>
            <a:off x="9311064" y="3645204"/>
            <a:ext cx="4402126" cy="1004634"/>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Social-Emotional Learning Supports/ Behavioral Health</a:t>
            </a:r>
            <a:endParaRPr sz="1400" b="0" i="0" u="none" strike="noStrike" cap="none">
              <a:solidFill>
                <a:srgbClr val="000000"/>
              </a:solidFill>
              <a:latin typeface="Arial"/>
              <a:ea typeface="Arial"/>
              <a:cs typeface="Arial"/>
              <a:sym typeface="Arial"/>
            </a:endParaRPr>
          </a:p>
        </p:txBody>
      </p:sp>
      <p:sp>
        <p:nvSpPr>
          <p:cNvPr id="418" name="Google Shape;418;p22"/>
          <p:cNvSpPr txBox="1"/>
          <p:nvPr/>
        </p:nvSpPr>
        <p:spPr>
          <a:xfrm>
            <a:off x="3016666" y="5929611"/>
            <a:ext cx="4402126" cy="1004634"/>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Guaranteed Viable Curriculum, Equity</a:t>
            </a:r>
            <a:endParaRPr sz="1400" b="0" i="0" u="none" strike="noStrike" cap="none">
              <a:solidFill>
                <a:srgbClr val="000000"/>
              </a:solidFill>
              <a:latin typeface="Arial"/>
              <a:ea typeface="Arial"/>
              <a:cs typeface="Arial"/>
              <a:sym typeface="Arial"/>
            </a:endParaRPr>
          </a:p>
        </p:txBody>
      </p:sp>
      <p:sp>
        <p:nvSpPr>
          <p:cNvPr id="419" name="Google Shape;419;p22"/>
          <p:cNvSpPr txBox="1"/>
          <p:nvPr/>
        </p:nvSpPr>
        <p:spPr>
          <a:xfrm>
            <a:off x="3102069" y="8293041"/>
            <a:ext cx="4402126" cy="1004634"/>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MTSS-standardized system, protocols, accountability</a:t>
            </a:r>
            <a:endParaRPr sz="1400" b="0" i="0" u="none" strike="noStrike" cap="none">
              <a:solidFill>
                <a:srgbClr val="000000"/>
              </a:solidFill>
              <a:latin typeface="Arial"/>
              <a:ea typeface="Arial"/>
              <a:cs typeface="Arial"/>
              <a:sym typeface="Arial"/>
            </a:endParaRPr>
          </a:p>
        </p:txBody>
      </p:sp>
      <p:sp>
        <p:nvSpPr>
          <p:cNvPr id="420" name="Google Shape;420;p22"/>
          <p:cNvSpPr txBox="1"/>
          <p:nvPr/>
        </p:nvSpPr>
        <p:spPr>
          <a:xfrm>
            <a:off x="9299032" y="5929611"/>
            <a:ext cx="4402126" cy="1004634"/>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Leadership Team, Communication</a:t>
            </a:r>
            <a:endParaRPr sz="1400" b="0" i="0" u="none" strike="noStrike" cap="none">
              <a:solidFill>
                <a:srgbClr val="000000"/>
              </a:solidFill>
              <a:latin typeface="Arial"/>
              <a:ea typeface="Arial"/>
              <a:cs typeface="Arial"/>
              <a:sym typeface="Arial"/>
            </a:endParaRPr>
          </a:p>
        </p:txBody>
      </p:sp>
      <p:grpSp>
        <p:nvGrpSpPr>
          <p:cNvPr id="421" name="Google Shape;421;p22"/>
          <p:cNvGrpSpPr/>
          <p:nvPr/>
        </p:nvGrpSpPr>
        <p:grpSpPr>
          <a:xfrm>
            <a:off x="7877496" y="5476019"/>
            <a:ext cx="1169586" cy="1174828"/>
            <a:chOff x="7877496" y="5476019"/>
            <a:chExt cx="1169586" cy="1174828"/>
          </a:xfrm>
        </p:grpSpPr>
        <p:grpSp>
          <p:nvGrpSpPr>
            <p:cNvPr id="422" name="Google Shape;422;p22"/>
            <p:cNvGrpSpPr/>
            <p:nvPr/>
          </p:nvGrpSpPr>
          <p:grpSpPr>
            <a:xfrm>
              <a:off x="7877496" y="5476019"/>
              <a:ext cx="1169586" cy="1174828"/>
              <a:chOff x="1813" y="0"/>
              <a:chExt cx="809173" cy="812800"/>
            </a:xfrm>
          </p:grpSpPr>
          <p:sp>
            <p:nvSpPr>
              <p:cNvPr id="423" name="Google Shape;423;p2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25" name="Google Shape;425;p22"/>
            <p:cNvPicPr preferRelativeResize="0"/>
            <p:nvPr/>
          </p:nvPicPr>
          <p:blipFill rotWithShape="1">
            <a:blip r:embed="rId9">
              <a:alphaModFix/>
            </a:blip>
            <a:srcRect/>
            <a:stretch/>
          </p:blipFill>
          <p:spPr>
            <a:xfrm>
              <a:off x="8085440" y="5678972"/>
              <a:ext cx="772747" cy="766952"/>
            </a:xfrm>
            <a:prstGeom prst="rect">
              <a:avLst/>
            </a:prstGeom>
            <a:noFill/>
            <a:ln>
              <a:noFill/>
            </a:ln>
          </p:spPr>
        </p:pic>
      </p:grpSp>
      <p:grpSp>
        <p:nvGrpSpPr>
          <p:cNvPr id="426" name="Google Shape;426;p22"/>
          <p:cNvGrpSpPr/>
          <p:nvPr/>
        </p:nvGrpSpPr>
        <p:grpSpPr>
          <a:xfrm>
            <a:off x="381000" y="-1111844"/>
            <a:ext cx="1066800" cy="2420962"/>
            <a:chOff x="0" y="-57150"/>
            <a:chExt cx="1728131" cy="2473785"/>
          </a:xfrm>
        </p:grpSpPr>
        <p:sp>
          <p:nvSpPr>
            <p:cNvPr id="427" name="Google Shape;427;p22"/>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428" name="Google Shape;428;p22"/>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29" name="Google Shape;429;p22"/>
          <p:cNvPicPr preferRelativeResize="0"/>
          <p:nvPr/>
        </p:nvPicPr>
        <p:blipFill rotWithShape="1">
          <a:blip r:embed="rId10">
            <a:alphaModFix/>
          </a:blip>
          <a:srcRect/>
          <a:stretch/>
        </p:blipFill>
        <p:spPr>
          <a:xfrm>
            <a:off x="146885" y="408070"/>
            <a:ext cx="1535030" cy="1535030"/>
          </a:xfrm>
          <a:prstGeom prst="rect">
            <a:avLst/>
          </a:prstGeom>
          <a:noFill/>
          <a:ln>
            <a:noFill/>
          </a:ln>
        </p:spPr>
      </p:pic>
      <p:sp>
        <p:nvSpPr>
          <p:cNvPr id="430" name="Google Shape;430;p22"/>
          <p:cNvSpPr txBox="1"/>
          <p:nvPr/>
        </p:nvSpPr>
        <p:spPr>
          <a:xfrm>
            <a:off x="9240920" y="8419303"/>
            <a:ext cx="4402126" cy="502317"/>
          </a:xfrm>
          <a:prstGeom prst="rect">
            <a:avLst/>
          </a:prstGeom>
          <a:noFill/>
          <a:ln>
            <a:noFill/>
          </a:ln>
        </p:spPr>
        <p:txBody>
          <a:bodyPr spcFirstLastPara="1" wrap="square" lIns="0" tIns="0" rIns="0" bIns="0" anchor="t" anchorCtr="0">
            <a:spAutoFit/>
          </a:bodyPr>
          <a:lstStyle/>
          <a:p>
            <a:pPr marL="0" marR="0" lvl="0" indent="0" algn="l" rtl="0">
              <a:lnSpc>
                <a:spcPct val="136416"/>
              </a:lnSpc>
              <a:spcBef>
                <a:spcPts val="0"/>
              </a:spcBef>
              <a:spcAft>
                <a:spcPts val="0"/>
              </a:spcAft>
              <a:buClr>
                <a:srgbClr val="000000"/>
              </a:buClr>
              <a:buSzPts val="2400"/>
              <a:buFont typeface="Arial"/>
              <a:buNone/>
            </a:pPr>
            <a:r>
              <a:rPr lang="en-US" sz="2400" b="1" i="0" u="none" strike="noStrike" cap="none">
                <a:solidFill>
                  <a:srgbClr val="000000"/>
                </a:solidFill>
                <a:latin typeface="Roboto"/>
                <a:ea typeface="Roboto"/>
                <a:cs typeface="Roboto"/>
                <a:sym typeface="Roboto"/>
              </a:rPr>
              <a:t>Common Purpose/ Vision/ Plan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grpSp>
        <p:nvGrpSpPr>
          <p:cNvPr id="436" name="Google Shape;436;p86"/>
          <p:cNvGrpSpPr/>
          <p:nvPr/>
        </p:nvGrpSpPr>
        <p:grpSpPr>
          <a:xfrm>
            <a:off x="1" y="-1211794"/>
            <a:ext cx="18287999" cy="11392241"/>
            <a:chOff x="0" y="-1104900"/>
            <a:chExt cx="18287999" cy="8618081"/>
          </a:xfrm>
        </p:grpSpPr>
        <p:grpSp>
          <p:nvGrpSpPr>
            <p:cNvPr id="437" name="Google Shape;437;p86"/>
            <p:cNvGrpSpPr/>
            <p:nvPr/>
          </p:nvGrpSpPr>
          <p:grpSpPr>
            <a:xfrm>
              <a:off x="0" y="-248780"/>
              <a:ext cx="18287996" cy="7761961"/>
              <a:chOff x="0" y="-57150"/>
              <a:chExt cx="4816592" cy="2101618"/>
            </a:xfrm>
          </p:grpSpPr>
          <p:sp>
            <p:nvSpPr>
              <p:cNvPr id="438" name="Google Shape;438;p86"/>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439" name="Google Shape;439;p86"/>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40" name="Google Shape;440;p86"/>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441" name="Google Shape;441;p86"/>
            <p:cNvGrpSpPr/>
            <p:nvPr/>
          </p:nvGrpSpPr>
          <p:grpSpPr>
            <a:xfrm>
              <a:off x="381000" y="-1104900"/>
              <a:ext cx="1066800" cy="2420962"/>
              <a:chOff x="0" y="-57150"/>
              <a:chExt cx="1728131" cy="2473785"/>
            </a:xfrm>
          </p:grpSpPr>
          <p:sp>
            <p:nvSpPr>
              <p:cNvPr id="442" name="Google Shape;442;p86"/>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443" name="Google Shape;443;p86"/>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44" name="Google Shape;444;p86"/>
            <p:cNvPicPr preferRelativeResize="0"/>
            <p:nvPr/>
          </p:nvPicPr>
          <p:blipFill rotWithShape="1">
            <a:blip r:embed="rId4">
              <a:alphaModFix/>
            </a:blip>
            <a:srcRect/>
            <a:stretch/>
          </p:blipFill>
          <p:spPr>
            <a:xfrm>
              <a:off x="146873" y="415013"/>
              <a:ext cx="2029149" cy="1535025"/>
            </a:xfrm>
            <a:prstGeom prst="rect">
              <a:avLst/>
            </a:prstGeom>
            <a:noFill/>
            <a:ln>
              <a:noFill/>
            </a:ln>
          </p:spPr>
        </p:pic>
      </p:grpSp>
      <p:grpSp>
        <p:nvGrpSpPr>
          <p:cNvPr id="445" name="Google Shape;445;p86"/>
          <p:cNvGrpSpPr/>
          <p:nvPr/>
        </p:nvGrpSpPr>
        <p:grpSpPr>
          <a:xfrm>
            <a:off x="1" y="-1141300"/>
            <a:ext cx="18287999" cy="11392241"/>
            <a:chOff x="0" y="-1104900"/>
            <a:chExt cx="18287999" cy="8618081"/>
          </a:xfrm>
        </p:grpSpPr>
        <p:grpSp>
          <p:nvGrpSpPr>
            <p:cNvPr id="446" name="Google Shape;446;p86"/>
            <p:cNvGrpSpPr/>
            <p:nvPr/>
          </p:nvGrpSpPr>
          <p:grpSpPr>
            <a:xfrm>
              <a:off x="0" y="-248780"/>
              <a:ext cx="18287996" cy="7761961"/>
              <a:chOff x="0" y="-57150"/>
              <a:chExt cx="4816592" cy="2101618"/>
            </a:xfrm>
          </p:grpSpPr>
          <p:sp>
            <p:nvSpPr>
              <p:cNvPr id="447" name="Google Shape;447;p86"/>
              <p:cNvSpPr/>
              <p:nvPr/>
            </p:nvSpPr>
            <p:spPr>
              <a:xfrm>
                <a:off x="0" y="0"/>
                <a:ext cx="4816592" cy="2044468"/>
              </a:xfrm>
              <a:custGeom>
                <a:avLst/>
                <a:gdLst/>
                <a:ahLst/>
                <a:cxnLst/>
                <a:rect l="l" t="t" r="r" b="b"/>
                <a:pathLst>
                  <a:path w="4816592" h="2044468" extrusionOk="0">
                    <a:moveTo>
                      <a:pt x="0" y="0"/>
                    </a:moveTo>
                    <a:lnTo>
                      <a:pt x="4816592" y="0"/>
                    </a:lnTo>
                    <a:lnTo>
                      <a:pt x="4816592" y="2044468"/>
                    </a:lnTo>
                    <a:lnTo>
                      <a:pt x="0" y="2044468"/>
                    </a:lnTo>
                    <a:close/>
                  </a:path>
                </a:pathLst>
              </a:custGeom>
              <a:solidFill>
                <a:srgbClr val="003E7A"/>
              </a:solidFill>
              <a:ln>
                <a:noFill/>
              </a:ln>
            </p:spPr>
          </p:sp>
          <p:sp>
            <p:nvSpPr>
              <p:cNvPr id="448" name="Google Shape;448;p86"/>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49" name="Google Shape;449;p86"/>
            <p:cNvPicPr preferRelativeResize="0"/>
            <p:nvPr/>
          </p:nvPicPr>
          <p:blipFill rotWithShape="1">
            <a:blip r:embed="rId3">
              <a:alphaModFix amt="49000"/>
            </a:blip>
            <a:srcRect l="14542" t="18652" b="53101"/>
            <a:stretch/>
          </p:blipFill>
          <p:spPr>
            <a:xfrm>
              <a:off x="0" y="0"/>
              <a:ext cx="18287999" cy="7513180"/>
            </a:xfrm>
            <a:prstGeom prst="rect">
              <a:avLst/>
            </a:prstGeom>
            <a:noFill/>
            <a:ln>
              <a:noFill/>
            </a:ln>
          </p:spPr>
        </p:pic>
        <p:grpSp>
          <p:nvGrpSpPr>
            <p:cNvPr id="450" name="Google Shape;450;p86"/>
            <p:cNvGrpSpPr/>
            <p:nvPr/>
          </p:nvGrpSpPr>
          <p:grpSpPr>
            <a:xfrm>
              <a:off x="381000" y="-1104900"/>
              <a:ext cx="1066800" cy="2420962"/>
              <a:chOff x="0" y="-57150"/>
              <a:chExt cx="1728131" cy="2473785"/>
            </a:xfrm>
          </p:grpSpPr>
          <p:sp>
            <p:nvSpPr>
              <p:cNvPr id="451" name="Google Shape;451;p86"/>
              <p:cNvSpPr/>
              <p:nvPr/>
            </p:nvSpPr>
            <p:spPr>
              <a:xfrm>
                <a:off x="1" y="1048722"/>
                <a:ext cx="1728130" cy="1367913"/>
              </a:xfrm>
              <a:custGeom>
                <a:avLst/>
                <a:gdLst/>
                <a:ahLst/>
                <a:cxnLst/>
                <a:rect l="l" t="t" r="r" b="b"/>
                <a:pathLst>
                  <a:path w="1728130" h="1607664" extrusionOk="0">
                    <a:moveTo>
                      <a:pt x="0" y="0"/>
                    </a:moveTo>
                    <a:lnTo>
                      <a:pt x="1728130" y="0"/>
                    </a:lnTo>
                    <a:lnTo>
                      <a:pt x="1728130" y="1607664"/>
                    </a:lnTo>
                    <a:lnTo>
                      <a:pt x="0" y="1607664"/>
                    </a:lnTo>
                    <a:close/>
                  </a:path>
                </a:pathLst>
              </a:custGeom>
              <a:solidFill>
                <a:srgbClr val="003E7A"/>
              </a:solidFill>
              <a:ln>
                <a:noFill/>
              </a:ln>
            </p:spPr>
          </p:sp>
          <p:sp>
            <p:nvSpPr>
              <p:cNvPr id="452" name="Google Shape;452;p86"/>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53" name="Google Shape;453;p86"/>
            <p:cNvPicPr preferRelativeResize="0"/>
            <p:nvPr/>
          </p:nvPicPr>
          <p:blipFill rotWithShape="1">
            <a:blip r:embed="rId4">
              <a:alphaModFix/>
            </a:blip>
            <a:srcRect/>
            <a:stretch/>
          </p:blipFill>
          <p:spPr>
            <a:xfrm>
              <a:off x="146873" y="415013"/>
              <a:ext cx="2029149" cy="1535025"/>
            </a:xfrm>
            <a:prstGeom prst="rect">
              <a:avLst/>
            </a:prstGeom>
            <a:noFill/>
            <a:ln>
              <a:noFill/>
            </a:ln>
          </p:spPr>
        </p:pic>
      </p:grpSp>
      <p:pic>
        <p:nvPicPr>
          <p:cNvPr id="454" name="Google Shape;454;p86" descr="A diagram of a school district&#10;&#10;Description automatically generated"/>
          <p:cNvPicPr preferRelativeResize="0"/>
          <p:nvPr/>
        </p:nvPicPr>
        <p:blipFill rotWithShape="1">
          <a:blip r:embed="rId5">
            <a:alphaModFix/>
          </a:blip>
          <a:srcRect/>
          <a:stretch/>
        </p:blipFill>
        <p:spPr>
          <a:xfrm>
            <a:off x="3232975" y="557163"/>
            <a:ext cx="11528806" cy="881959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1347</Words>
  <Application>Microsoft Macintosh PowerPoint</Application>
  <PresentationFormat>Custom</PresentationFormat>
  <Paragraphs>289</Paragraphs>
  <Slides>57</Slides>
  <Notes>57</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57</vt:i4>
      </vt:variant>
    </vt:vector>
  </HeadingPairs>
  <TitlesOfParts>
    <vt:vector size="74" baseType="lpstr">
      <vt:lpstr>Corbel</vt:lpstr>
      <vt:lpstr>Quicksand</vt:lpstr>
      <vt:lpstr>Calibri</vt:lpstr>
      <vt:lpstr>Monda</vt:lpstr>
      <vt:lpstr>Roboto</vt:lpstr>
      <vt:lpstr>Jua</vt:lpstr>
      <vt:lpstr>NanumGothic</vt:lpstr>
      <vt:lpstr>Nanum Gothic</vt:lpstr>
      <vt:lpstr>Nunito</vt:lpstr>
      <vt:lpstr>Arial</vt:lpstr>
      <vt:lpstr>Office Theme</vt:lpstr>
      <vt:lpstr>1_Office Theme</vt:lpstr>
      <vt:lpstr>Simple Light</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Portrait of a Graduate</vt:lpstr>
      <vt:lpstr>PowerPoint Presentation</vt:lpstr>
      <vt:lpstr>Portrait of a Graduate Development</vt:lpstr>
      <vt:lpstr>Industry Leader Think Tank    </vt:lpstr>
      <vt:lpstr>PowerPoint Presentation</vt:lpstr>
      <vt:lpstr>PowerPoint Presentation</vt:lpstr>
      <vt:lpstr>PowerPoint Presentation</vt:lpstr>
      <vt:lpstr>PowerPoint Presentation</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Karla Sluis</dc:creator>
  <cp:lastModifiedBy>Karen Cheser</cp:lastModifiedBy>
  <cp:revision>5</cp:revision>
  <dcterms:created xsi:type="dcterms:W3CDTF">2022-06-30T19:22:49Z</dcterms:created>
  <dcterms:modified xsi:type="dcterms:W3CDTF">2023-12-05T23:08:44Z</dcterms:modified>
</cp:coreProperties>
</file>