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Lato"/>
      <p:regular r:id="rId23"/>
      <p:bold r:id="rId24"/>
      <p:italic r:id="rId25"/>
      <p:boldItalic r:id="rId26"/>
    </p:embeddedFont>
    <p:embeddedFont>
      <p:font typeface="Gill Sans"/>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boldItalic.fntdata"/><Relationship Id="rId25" Type="http://schemas.openxmlformats.org/officeDocument/2006/relationships/font" Target="fonts/Lato-italic.fntdata"/><Relationship Id="rId28" Type="http://schemas.openxmlformats.org/officeDocument/2006/relationships/font" Target="fonts/GillSans-bold.fntdata"/><Relationship Id="rId27" Type="http://schemas.openxmlformats.org/officeDocument/2006/relationships/font" Target="fonts/GillSans-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9672d93668_0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g29672d93668_0_1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159" name="Google Shape;159;g29672d93668_0_1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9672d93668_0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29672d93668_0_1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166" name="Google Shape;166;g29672d93668_0_1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9672d93668_0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29672d93668_0_1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173" name="Google Shape;173;g29672d93668_0_1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9672d93668_0_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29672d93668_0_1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180" name="Google Shape;180;g29672d93668_0_1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966208dfb1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2966208dfb1_0_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187" name="Google Shape;187;g2966208dfb1_0_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9672d93668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g29672d93668_0_1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194" name="Google Shape;194;g29672d93668_0_1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966208dfb1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966208dfb1_0_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2966208dfb1_0_6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966208dfb1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966208dfb1_0_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g2966208dfb1_0_7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82a73a340c_0_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82a73a340c_0_1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g282a73a340c_0_1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c5c32cc3b6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gc5c32cc3b6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97" name="Google Shape;97;gc5c32cc3b6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82a73a340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g282a73a340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104" name="Google Shape;104;g282a73a340c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82a73a340c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g282a73a340c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111" name="Google Shape;111;g282a73a340c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9672d93668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g29672d93668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119" name="Google Shape;119;g29672d93668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9672d93668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g29672d93668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127" name="Google Shape;127;g29672d93668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0ba0f8de85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10ba0f8de85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135" name="Google Shape;135;g10ba0f8de85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9672d93668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g29672d93668_0_1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143" name="Google Shape;143;g29672d93668_0_1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9672d93668_0_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29672d93668_0_1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u="sng"/>
          </a:p>
          <a:p>
            <a:pPr indent="0" lvl="0" marL="0" rtl="0" algn="l">
              <a:lnSpc>
                <a:spcPct val="115000"/>
              </a:lnSpc>
              <a:spcBef>
                <a:spcPts val="0"/>
              </a:spcBef>
              <a:spcAft>
                <a:spcPts val="0"/>
              </a:spcAft>
              <a:buNone/>
            </a:pPr>
            <a:r>
              <a:t/>
            </a:r>
            <a:endParaRPr b="1" u="sng">
              <a:highlight>
                <a:srgbClr val="FFFF00"/>
              </a:highlight>
            </a:endParaRPr>
          </a:p>
          <a:p>
            <a:pPr indent="0" lvl="0" marL="0" rtl="0" algn="l">
              <a:spcBef>
                <a:spcPts val="0"/>
              </a:spcBef>
              <a:spcAft>
                <a:spcPts val="0"/>
              </a:spcAft>
              <a:buNone/>
            </a:pPr>
            <a:r>
              <a:t/>
            </a:r>
            <a:endParaRPr/>
          </a:p>
        </p:txBody>
      </p:sp>
      <p:sp>
        <p:nvSpPr>
          <p:cNvPr id="151" name="Google Shape;151;g29672d93668_0_1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 name="Shape 22"/>
        <p:cNvGrpSpPr/>
        <p:nvPr/>
      </p:nvGrpSpPr>
      <p:grpSpPr>
        <a:xfrm>
          <a:off x="0" y="0"/>
          <a:ext cx="0" cy="0"/>
          <a:chOff x="0" y="0"/>
          <a:chExt cx="0" cy="0"/>
        </a:xfrm>
      </p:grpSpPr>
      <p:sp>
        <p:nvSpPr>
          <p:cNvPr id="23" name="Google Shape;23;p2"/>
          <p:cNvSpPr txBox="1"/>
          <p:nvPr>
            <p:ph idx="10" type="dt"/>
          </p:nvPr>
        </p:nvSpPr>
        <p:spPr>
          <a:xfrm>
            <a:off x="9236597" y="5956137"/>
            <a:ext cx="12141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1" type="ftr"/>
          </p:nvPr>
        </p:nvSpPr>
        <p:spPr>
          <a:xfrm>
            <a:off x="5780500" y="5953296"/>
            <a:ext cx="3348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
          <p:cNvSpPr txBox="1"/>
          <p:nvPr>
            <p:ph idx="12" type="sldNum"/>
          </p:nvPr>
        </p:nvSpPr>
        <p:spPr>
          <a:xfrm>
            <a:off x="10558300" y="5956137"/>
            <a:ext cx="1052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11"/>
          <p:cNvSpPr/>
          <p:nvPr/>
        </p:nvSpPr>
        <p:spPr>
          <a:xfrm>
            <a:off x="8839201" y="599725"/>
            <a:ext cx="2906700" cy="5817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1"/>
          <p:cNvSpPr txBox="1"/>
          <p:nvPr>
            <p:ph type="title"/>
          </p:nvPr>
        </p:nvSpPr>
        <p:spPr>
          <a:xfrm rot="5400000">
            <a:off x="7249665" y="2265127"/>
            <a:ext cx="5183100" cy="20043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1"/>
          <p:cNvSpPr txBox="1"/>
          <p:nvPr>
            <p:ph idx="1" type="body"/>
          </p:nvPr>
        </p:nvSpPr>
        <p:spPr>
          <a:xfrm rot="5400000">
            <a:off x="2131502" y="-680874"/>
            <a:ext cx="5183100" cy="7896300"/>
          </a:xfrm>
          <a:prstGeom prst="rect">
            <a:avLst/>
          </a:prstGeom>
          <a:noFill/>
          <a:ln>
            <a:noFill/>
          </a:ln>
        </p:spPr>
        <p:txBody>
          <a:bodyPr anchorCtr="0" anchor="t"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85" name="Google Shape;85;p11"/>
          <p:cNvSpPr txBox="1"/>
          <p:nvPr>
            <p:ph idx="10" type="dt"/>
          </p:nvPr>
        </p:nvSpPr>
        <p:spPr>
          <a:xfrm>
            <a:off x="8993673" y="5956137"/>
            <a:ext cx="13281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3C9DC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1"/>
          <p:cNvSpPr txBox="1"/>
          <p:nvPr>
            <p:ph idx="11" type="ftr"/>
          </p:nvPr>
        </p:nvSpPr>
        <p:spPr>
          <a:xfrm>
            <a:off x="774923" y="5951811"/>
            <a:ext cx="7896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1"/>
          <p:cNvSpPr txBox="1"/>
          <p:nvPr>
            <p:ph idx="12" type="sldNum"/>
          </p:nvPr>
        </p:nvSpPr>
        <p:spPr>
          <a:xfrm>
            <a:off x="10446615" y="5956137"/>
            <a:ext cx="11643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3"/>
          <p:cNvSpPr/>
          <p:nvPr/>
        </p:nvSpPr>
        <p:spPr>
          <a:xfrm>
            <a:off x="440683" y="606554"/>
            <a:ext cx="11300100" cy="1258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3"/>
          <p:cNvSpPr txBox="1"/>
          <p:nvPr>
            <p:ph type="title"/>
          </p:nvPr>
        </p:nvSpPr>
        <p:spPr>
          <a:xfrm>
            <a:off x="575894" y="729658"/>
            <a:ext cx="11029500" cy="988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
          <p:cNvSpPr txBox="1"/>
          <p:nvPr>
            <p:ph idx="10" type="dt"/>
          </p:nvPr>
        </p:nvSpPr>
        <p:spPr>
          <a:xfrm>
            <a:off x="9236597" y="5956137"/>
            <a:ext cx="12141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
          <p:cNvSpPr txBox="1"/>
          <p:nvPr>
            <p:ph idx="11" type="ftr"/>
          </p:nvPr>
        </p:nvSpPr>
        <p:spPr>
          <a:xfrm>
            <a:off x="5780500" y="5953296"/>
            <a:ext cx="3348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
          <p:cNvSpPr txBox="1"/>
          <p:nvPr>
            <p:ph idx="12" type="sldNum"/>
          </p:nvPr>
        </p:nvSpPr>
        <p:spPr>
          <a:xfrm>
            <a:off x="10558300" y="5956137"/>
            <a:ext cx="1052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 name="Shape 32"/>
        <p:cNvGrpSpPr/>
        <p:nvPr/>
      </p:nvGrpSpPr>
      <p:grpSpPr>
        <a:xfrm>
          <a:off x="0" y="0"/>
          <a:ext cx="0" cy="0"/>
          <a:chOff x="0" y="0"/>
          <a:chExt cx="0" cy="0"/>
        </a:xfrm>
      </p:grpSpPr>
      <p:sp>
        <p:nvSpPr>
          <p:cNvPr id="33" name="Google Shape;33;p4"/>
          <p:cNvSpPr txBox="1"/>
          <p:nvPr>
            <p:ph type="ctrTitle"/>
          </p:nvPr>
        </p:nvSpPr>
        <p:spPr>
          <a:xfrm>
            <a:off x="581191" y="1020431"/>
            <a:ext cx="10993500" cy="14751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Gill Sans"/>
              <a:buNone/>
              <a:defRPr sz="3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
          <p:cNvSpPr txBox="1"/>
          <p:nvPr>
            <p:ph idx="1" type="subTitle"/>
          </p:nvPr>
        </p:nvSpPr>
        <p:spPr>
          <a:xfrm>
            <a:off x="581194" y="2495445"/>
            <a:ext cx="10993500" cy="5904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320"/>
              </a:spcBef>
              <a:spcAft>
                <a:spcPts val="0"/>
              </a:spcAft>
              <a:buSzPts val="1472"/>
              <a:buNone/>
              <a:defRPr sz="1600" cap="none">
                <a:solidFill>
                  <a:schemeClr val="accent2"/>
                </a:solidFill>
              </a:defRPr>
            </a:lvl1pPr>
            <a:lvl2pPr lvl="1" algn="ctr">
              <a:lnSpc>
                <a:spcPct val="100000"/>
              </a:lnSpc>
              <a:spcBef>
                <a:spcPts val="600"/>
              </a:spcBef>
              <a:spcAft>
                <a:spcPts val="0"/>
              </a:spcAft>
              <a:buSzPts val="1472"/>
              <a:buNone/>
              <a:defRPr>
                <a:solidFill>
                  <a:srgbClr val="888888"/>
                </a:solidFill>
              </a:defRPr>
            </a:lvl2pPr>
            <a:lvl3pPr lvl="2" algn="ctr">
              <a:lnSpc>
                <a:spcPct val="100000"/>
              </a:lnSpc>
              <a:spcBef>
                <a:spcPts val="600"/>
              </a:spcBef>
              <a:spcAft>
                <a:spcPts val="0"/>
              </a:spcAft>
              <a:buSzPts val="1288"/>
              <a:buNone/>
              <a:defRPr>
                <a:solidFill>
                  <a:srgbClr val="888888"/>
                </a:solidFill>
              </a:defRPr>
            </a:lvl3pPr>
            <a:lvl4pPr lvl="3" algn="ctr">
              <a:lnSpc>
                <a:spcPct val="100000"/>
              </a:lnSpc>
              <a:spcBef>
                <a:spcPts val="600"/>
              </a:spcBef>
              <a:spcAft>
                <a:spcPts val="0"/>
              </a:spcAft>
              <a:buSzPts val="1104"/>
              <a:buNone/>
              <a:defRPr>
                <a:solidFill>
                  <a:srgbClr val="888888"/>
                </a:solidFill>
              </a:defRPr>
            </a:lvl4pPr>
            <a:lvl5pPr lvl="4" algn="ctr">
              <a:lnSpc>
                <a:spcPct val="100000"/>
              </a:lnSpc>
              <a:spcBef>
                <a:spcPts val="600"/>
              </a:spcBef>
              <a:spcAft>
                <a:spcPts val="0"/>
              </a:spcAft>
              <a:buSzPts val="1104"/>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5"/>
          <p:cNvSpPr/>
          <p:nvPr/>
        </p:nvSpPr>
        <p:spPr>
          <a:xfrm>
            <a:off x="445982" y="606554"/>
            <a:ext cx="11300100" cy="1258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5"/>
          <p:cNvSpPr txBox="1"/>
          <p:nvPr>
            <p:ph type="title"/>
          </p:nvPr>
        </p:nvSpPr>
        <p:spPr>
          <a:xfrm>
            <a:off x="581193" y="729658"/>
            <a:ext cx="11029500" cy="988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 type="body"/>
          </p:nvPr>
        </p:nvSpPr>
        <p:spPr>
          <a:xfrm>
            <a:off x="581193" y="2228003"/>
            <a:ext cx="5422500" cy="3633000"/>
          </a:xfrm>
          <a:prstGeom prst="rect">
            <a:avLst/>
          </a:prstGeom>
          <a:noFill/>
          <a:ln>
            <a:noFill/>
          </a:ln>
        </p:spPr>
        <p:txBody>
          <a:bodyPr anchorCtr="0" anchor="ctr"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39" name="Google Shape;39;p5"/>
          <p:cNvSpPr txBox="1"/>
          <p:nvPr>
            <p:ph idx="2" type="body"/>
          </p:nvPr>
        </p:nvSpPr>
        <p:spPr>
          <a:xfrm>
            <a:off x="6188417" y="2228003"/>
            <a:ext cx="5422500" cy="3633000"/>
          </a:xfrm>
          <a:prstGeom prst="rect">
            <a:avLst/>
          </a:prstGeom>
          <a:noFill/>
          <a:ln>
            <a:noFill/>
          </a:ln>
        </p:spPr>
        <p:txBody>
          <a:bodyPr anchorCtr="0" anchor="ctr"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40" name="Google Shape;40;p5"/>
          <p:cNvSpPr txBox="1"/>
          <p:nvPr>
            <p:ph idx="10" type="dt"/>
          </p:nvPr>
        </p:nvSpPr>
        <p:spPr>
          <a:xfrm>
            <a:off x="9236597" y="5956137"/>
            <a:ext cx="12141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1" type="ftr"/>
          </p:nvPr>
        </p:nvSpPr>
        <p:spPr>
          <a:xfrm>
            <a:off x="5780500" y="5953296"/>
            <a:ext cx="3348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2" type="sldNum"/>
          </p:nvPr>
        </p:nvSpPr>
        <p:spPr>
          <a:xfrm>
            <a:off x="10558300" y="5956137"/>
            <a:ext cx="1052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3" name="Shape 43"/>
        <p:cNvGrpSpPr/>
        <p:nvPr/>
      </p:nvGrpSpPr>
      <p:grpSpPr>
        <a:xfrm>
          <a:off x="0" y="0"/>
          <a:ext cx="0" cy="0"/>
          <a:chOff x="0" y="0"/>
          <a:chExt cx="0" cy="0"/>
        </a:xfrm>
      </p:grpSpPr>
      <p:sp>
        <p:nvSpPr>
          <p:cNvPr id="44" name="Google Shape;44;p6"/>
          <p:cNvSpPr/>
          <p:nvPr/>
        </p:nvSpPr>
        <p:spPr>
          <a:xfrm>
            <a:off x="440286" y="614407"/>
            <a:ext cx="11309400" cy="1189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6"/>
          <p:cNvSpPr txBox="1"/>
          <p:nvPr>
            <p:ph type="title"/>
          </p:nvPr>
        </p:nvSpPr>
        <p:spPr>
          <a:xfrm>
            <a:off x="581192" y="702156"/>
            <a:ext cx="11029500" cy="1013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 type="body"/>
          </p:nvPr>
        </p:nvSpPr>
        <p:spPr>
          <a:xfrm>
            <a:off x="581192" y="2180496"/>
            <a:ext cx="11029500" cy="3678300"/>
          </a:xfrm>
          <a:prstGeom prst="rect">
            <a:avLst/>
          </a:prstGeom>
          <a:noFill/>
          <a:ln>
            <a:noFill/>
          </a:ln>
        </p:spPr>
        <p:txBody>
          <a:bodyPr anchorCtr="0" anchor="ctr"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47" name="Google Shape;47;p6"/>
          <p:cNvSpPr txBox="1"/>
          <p:nvPr>
            <p:ph idx="10" type="dt"/>
          </p:nvPr>
        </p:nvSpPr>
        <p:spPr>
          <a:xfrm>
            <a:off x="9236597" y="5956137"/>
            <a:ext cx="12141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
          <p:cNvSpPr txBox="1"/>
          <p:nvPr>
            <p:ph idx="11" type="ftr"/>
          </p:nvPr>
        </p:nvSpPr>
        <p:spPr>
          <a:xfrm>
            <a:off x="5780500" y="5953296"/>
            <a:ext cx="3348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
          <p:cNvSpPr txBox="1"/>
          <p:nvPr>
            <p:ph idx="12" type="sldNum"/>
          </p:nvPr>
        </p:nvSpPr>
        <p:spPr>
          <a:xfrm>
            <a:off x="10558300" y="5956137"/>
            <a:ext cx="1052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p7"/>
          <p:cNvSpPr/>
          <p:nvPr/>
        </p:nvSpPr>
        <p:spPr>
          <a:xfrm>
            <a:off x="1632029" y="5141974"/>
            <a:ext cx="9978900" cy="743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7"/>
          <p:cNvSpPr txBox="1"/>
          <p:nvPr>
            <p:ph type="title"/>
          </p:nvPr>
        </p:nvSpPr>
        <p:spPr>
          <a:xfrm>
            <a:off x="581193" y="3043910"/>
            <a:ext cx="11029500" cy="1497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Gill Sans"/>
              <a:buNone/>
              <a:defRPr b="0" sz="3600"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txBox="1"/>
          <p:nvPr>
            <p:ph idx="1" type="body"/>
          </p:nvPr>
        </p:nvSpPr>
        <p:spPr>
          <a:xfrm>
            <a:off x="581192" y="4541417"/>
            <a:ext cx="11029500" cy="600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1656"/>
              <a:buNone/>
              <a:defRPr sz="1800" cap="none">
                <a:solidFill>
                  <a:schemeClr val="accent2"/>
                </a:solidFill>
              </a:defRPr>
            </a:lvl1pPr>
            <a:lvl2pPr indent="-228600" lvl="1" marL="914400" algn="l">
              <a:lnSpc>
                <a:spcPct val="100000"/>
              </a:lnSpc>
              <a:spcBef>
                <a:spcPts val="600"/>
              </a:spcBef>
              <a:spcAft>
                <a:spcPts val="0"/>
              </a:spcAft>
              <a:buSzPts val="1656"/>
              <a:buNone/>
              <a:defRPr sz="1800">
                <a:solidFill>
                  <a:srgbClr val="888888"/>
                </a:solidFill>
              </a:defRPr>
            </a:lvl2pPr>
            <a:lvl3pPr indent="-228600" lvl="2" marL="1371600" algn="l">
              <a:lnSpc>
                <a:spcPct val="100000"/>
              </a:lnSpc>
              <a:spcBef>
                <a:spcPts val="600"/>
              </a:spcBef>
              <a:spcAft>
                <a:spcPts val="0"/>
              </a:spcAft>
              <a:buSzPts val="1472"/>
              <a:buNone/>
              <a:defRPr sz="1600">
                <a:solidFill>
                  <a:srgbClr val="888888"/>
                </a:solidFill>
              </a:defRPr>
            </a:lvl3pPr>
            <a:lvl4pPr indent="-228600" lvl="3" marL="1828800" algn="l">
              <a:lnSpc>
                <a:spcPct val="100000"/>
              </a:lnSpc>
              <a:spcBef>
                <a:spcPts val="600"/>
              </a:spcBef>
              <a:spcAft>
                <a:spcPts val="0"/>
              </a:spcAft>
              <a:buSzPts val="1288"/>
              <a:buNone/>
              <a:defRPr sz="1400">
                <a:solidFill>
                  <a:srgbClr val="888888"/>
                </a:solidFill>
              </a:defRPr>
            </a:lvl4pPr>
            <a:lvl5pPr indent="-228600" lvl="4" marL="2286000" algn="l">
              <a:lnSpc>
                <a:spcPct val="100000"/>
              </a:lnSpc>
              <a:spcBef>
                <a:spcPts val="600"/>
              </a:spcBef>
              <a:spcAft>
                <a:spcPts val="0"/>
              </a:spcAft>
              <a:buSzPts val="1288"/>
              <a:buNone/>
              <a:defRPr sz="1400">
                <a:solidFill>
                  <a:srgbClr val="888888"/>
                </a:solidFill>
              </a:defRPr>
            </a:lvl5pPr>
            <a:lvl6pPr indent="-228600" lvl="5" marL="2743200" algn="l">
              <a:lnSpc>
                <a:spcPct val="100000"/>
              </a:lnSpc>
              <a:spcBef>
                <a:spcPts val="600"/>
              </a:spcBef>
              <a:spcAft>
                <a:spcPts val="0"/>
              </a:spcAft>
              <a:buSzPts val="1288"/>
              <a:buNone/>
              <a:defRPr sz="1400">
                <a:solidFill>
                  <a:srgbClr val="888888"/>
                </a:solidFill>
              </a:defRPr>
            </a:lvl6pPr>
            <a:lvl7pPr indent="-228600" lvl="6" marL="3200400" algn="l">
              <a:lnSpc>
                <a:spcPct val="100000"/>
              </a:lnSpc>
              <a:spcBef>
                <a:spcPts val="600"/>
              </a:spcBef>
              <a:spcAft>
                <a:spcPts val="0"/>
              </a:spcAft>
              <a:buSzPts val="1288"/>
              <a:buNone/>
              <a:defRPr sz="1400">
                <a:solidFill>
                  <a:srgbClr val="888888"/>
                </a:solidFill>
              </a:defRPr>
            </a:lvl7pPr>
            <a:lvl8pPr indent="-228600" lvl="7" marL="3657600" algn="l">
              <a:lnSpc>
                <a:spcPct val="100000"/>
              </a:lnSpc>
              <a:spcBef>
                <a:spcPts val="600"/>
              </a:spcBef>
              <a:spcAft>
                <a:spcPts val="0"/>
              </a:spcAft>
              <a:buSzPts val="1288"/>
              <a:buNone/>
              <a:defRPr sz="1400">
                <a:solidFill>
                  <a:srgbClr val="888888"/>
                </a:solidFill>
              </a:defRPr>
            </a:lvl8pPr>
            <a:lvl9pPr indent="-228600" lvl="8" marL="4114800" algn="l">
              <a:lnSpc>
                <a:spcPct val="100000"/>
              </a:lnSpc>
              <a:spcBef>
                <a:spcPts val="600"/>
              </a:spcBef>
              <a:spcAft>
                <a:spcPts val="600"/>
              </a:spcAft>
              <a:buSzPts val="1288"/>
              <a:buNone/>
              <a:defRPr sz="1400">
                <a:solidFill>
                  <a:srgbClr val="888888"/>
                </a:solidFill>
              </a:defRPr>
            </a:lvl9pPr>
          </a:lstStyle>
          <a:p/>
        </p:txBody>
      </p:sp>
      <p:sp>
        <p:nvSpPr>
          <p:cNvPr id="54" name="Google Shape;54;p7"/>
          <p:cNvSpPr txBox="1"/>
          <p:nvPr>
            <p:ph idx="10" type="dt"/>
          </p:nvPr>
        </p:nvSpPr>
        <p:spPr>
          <a:xfrm>
            <a:off x="9236597" y="5956137"/>
            <a:ext cx="12141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3C9DC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7"/>
          <p:cNvSpPr txBox="1"/>
          <p:nvPr>
            <p:ph idx="11" type="ftr"/>
          </p:nvPr>
        </p:nvSpPr>
        <p:spPr>
          <a:xfrm>
            <a:off x="5780500" y="5953296"/>
            <a:ext cx="3348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3C9DC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
          <p:cNvSpPr txBox="1"/>
          <p:nvPr>
            <p:ph idx="12" type="sldNum"/>
          </p:nvPr>
        </p:nvSpPr>
        <p:spPr>
          <a:xfrm>
            <a:off x="10558300" y="5956137"/>
            <a:ext cx="1052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3C9DC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8"/>
          <p:cNvSpPr/>
          <p:nvPr/>
        </p:nvSpPr>
        <p:spPr>
          <a:xfrm>
            <a:off x="445982" y="606554"/>
            <a:ext cx="11300100" cy="1258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8"/>
          <p:cNvSpPr txBox="1"/>
          <p:nvPr>
            <p:ph type="title"/>
          </p:nvPr>
        </p:nvSpPr>
        <p:spPr>
          <a:xfrm>
            <a:off x="581193" y="729658"/>
            <a:ext cx="11029500" cy="988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8"/>
          <p:cNvSpPr txBox="1"/>
          <p:nvPr>
            <p:ph idx="1" type="body"/>
          </p:nvPr>
        </p:nvSpPr>
        <p:spPr>
          <a:xfrm>
            <a:off x="887219" y="2250892"/>
            <a:ext cx="5087100" cy="5361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40"/>
              </a:spcBef>
              <a:spcAft>
                <a:spcPts val="0"/>
              </a:spcAft>
              <a:buSzPts val="2024"/>
              <a:buNone/>
              <a:defRPr b="0" sz="2200">
                <a:solidFill>
                  <a:schemeClr val="accent2"/>
                </a:solidFill>
              </a:defRPr>
            </a:lvl1pPr>
            <a:lvl2pPr indent="-228600" lvl="1" marL="914400" algn="l">
              <a:lnSpc>
                <a:spcPct val="100000"/>
              </a:lnSpc>
              <a:spcBef>
                <a:spcPts val="600"/>
              </a:spcBef>
              <a:spcAft>
                <a:spcPts val="0"/>
              </a:spcAft>
              <a:buSzPts val="1840"/>
              <a:buNone/>
              <a:defRPr b="1" sz="2000"/>
            </a:lvl2pPr>
            <a:lvl3pPr indent="-228600" lvl="2" marL="1371600" algn="l">
              <a:lnSpc>
                <a:spcPct val="100000"/>
              </a:lnSpc>
              <a:spcBef>
                <a:spcPts val="600"/>
              </a:spcBef>
              <a:spcAft>
                <a:spcPts val="0"/>
              </a:spcAft>
              <a:buSzPts val="1656"/>
              <a:buNone/>
              <a:defRPr b="1" sz="1800"/>
            </a:lvl3pPr>
            <a:lvl4pPr indent="-228600" lvl="3" marL="1828800" algn="l">
              <a:lnSpc>
                <a:spcPct val="100000"/>
              </a:lnSpc>
              <a:spcBef>
                <a:spcPts val="600"/>
              </a:spcBef>
              <a:spcAft>
                <a:spcPts val="0"/>
              </a:spcAft>
              <a:buSzPts val="1472"/>
              <a:buNone/>
              <a:defRPr b="1" sz="1600"/>
            </a:lvl4pPr>
            <a:lvl5pPr indent="-228600" lvl="4" marL="2286000" algn="l">
              <a:lnSpc>
                <a:spcPct val="10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61" name="Google Shape;61;p8"/>
          <p:cNvSpPr txBox="1"/>
          <p:nvPr>
            <p:ph idx="2" type="body"/>
          </p:nvPr>
        </p:nvSpPr>
        <p:spPr>
          <a:xfrm>
            <a:off x="581194" y="2926052"/>
            <a:ext cx="5393100" cy="2934900"/>
          </a:xfrm>
          <a:prstGeom prst="rect">
            <a:avLst/>
          </a:prstGeom>
          <a:noFill/>
          <a:ln>
            <a:noFill/>
          </a:ln>
        </p:spPr>
        <p:txBody>
          <a:bodyPr anchorCtr="0" anchor="t"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62" name="Google Shape;62;p8"/>
          <p:cNvSpPr txBox="1"/>
          <p:nvPr>
            <p:ph idx="3" type="body"/>
          </p:nvPr>
        </p:nvSpPr>
        <p:spPr>
          <a:xfrm>
            <a:off x="6523735" y="2250892"/>
            <a:ext cx="5087100" cy="5535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40"/>
              </a:spcBef>
              <a:spcAft>
                <a:spcPts val="0"/>
              </a:spcAft>
              <a:buSzPts val="2024"/>
              <a:buNone/>
              <a:defRPr b="0" sz="2200">
                <a:solidFill>
                  <a:schemeClr val="accent2"/>
                </a:solidFill>
              </a:defRPr>
            </a:lvl1pPr>
            <a:lvl2pPr indent="-228600" lvl="1" marL="914400" algn="l">
              <a:lnSpc>
                <a:spcPct val="100000"/>
              </a:lnSpc>
              <a:spcBef>
                <a:spcPts val="600"/>
              </a:spcBef>
              <a:spcAft>
                <a:spcPts val="0"/>
              </a:spcAft>
              <a:buSzPts val="1840"/>
              <a:buNone/>
              <a:defRPr b="1" sz="2000"/>
            </a:lvl2pPr>
            <a:lvl3pPr indent="-228600" lvl="2" marL="1371600" algn="l">
              <a:lnSpc>
                <a:spcPct val="100000"/>
              </a:lnSpc>
              <a:spcBef>
                <a:spcPts val="600"/>
              </a:spcBef>
              <a:spcAft>
                <a:spcPts val="0"/>
              </a:spcAft>
              <a:buSzPts val="1656"/>
              <a:buNone/>
              <a:defRPr b="1" sz="1800"/>
            </a:lvl3pPr>
            <a:lvl4pPr indent="-228600" lvl="3" marL="1828800" algn="l">
              <a:lnSpc>
                <a:spcPct val="100000"/>
              </a:lnSpc>
              <a:spcBef>
                <a:spcPts val="600"/>
              </a:spcBef>
              <a:spcAft>
                <a:spcPts val="0"/>
              </a:spcAft>
              <a:buSzPts val="1472"/>
              <a:buNone/>
              <a:defRPr b="1" sz="1600"/>
            </a:lvl4pPr>
            <a:lvl5pPr indent="-228600" lvl="4" marL="2286000" algn="l">
              <a:lnSpc>
                <a:spcPct val="10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63" name="Google Shape;63;p8"/>
          <p:cNvSpPr txBox="1"/>
          <p:nvPr>
            <p:ph idx="4" type="body"/>
          </p:nvPr>
        </p:nvSpPr>
        <p:spPr>
          <a:xfrm>
            <a:off x="6217709" y="2926052"/>
            <a:ext cx="5393100" cy="2934900"/>
          </a:xfrm>
          <a:prstGeom prst="rect">
            <a:avLst/>
          </a:prstGeom>
          <a:noFill/>
          <a:ln>
            <a:noFill/>
          </a:ln>
        </p:spPr>
        <p:txBody>
          <a:bodyPr anchorCtr="0" anchor="t"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64" name="Google Shape;64;p8"/>
          <p:cNvSpPr txBox="1"/>
          <p:nvPr>
            <p:ph idx="10" type="dt"/>
          </p:nvPr>
        </p:nvSpPr>
        <p:spPr>
          <a:xfrm>
            <a:off x="9236597" y="5956137"/>
            <a:ext cx="12141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8"/>
          <p:cNvSpPr txBox="1"/>
          <p:nvPr>
            <p:ph idx="11" type="ftr"/>
          </p:nvPr>
        </p:nvSpPr>
        <p:spPr>
          <a:xfrm>
            <a:off x="5780500" y="5953296"/>
            <a:ext cx="3348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8"/>
          <p:cNvSpPr txBox="1"/>
          <p:nvPr>
            <p:ph idx="12" type="sldNum"/>
          </p:nvPr>
        </p:nvSpPr>
        <p:spPr>
          <a:xfrm>
            <a:off x="10558300" y="5956137"/>
            <a:ext cx="1052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9"/>
          <p:cNvSpPr txBox="1"/>
          <p:nvPr>
            <p:ph type="title"/>
          </p:nvPr>
        </p:nvSpPr>
        <p:spPr>
          <a:xfrm>
            <a:off x="581193" y="4693389"/>
            <a:ext cx="11029500" cy="566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Gill Sans"/>
              <a:buNone/>
              <a:defRPr b="0" sz="2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9"/>
          <p:cNvSpPr/>
          <p:nvPr>
            <p:ph idx="2" type="pic"/>
          </p:nvPr>
        </p:nvSpPr>
        <p:spPr>
          <a:xfrm>
            <a:off x="447817" y="599725"/>
            <a:ext cx="11290800" cy="3557400"/>
          </a:xfrm>
          <a:prstGeom prst="rect">
            <a:avLst/>
          </a:prstGeom>
          <a:noFill/>
          <a:ln>
            <a:noFill/>
          </a:ln>
        </p:spPr>
      </p:sp>
      <p:sp>
        <p:nvSpPr>
          <p:cNvPr id="70" name="Google Shape;70;p9"/>
          <p:cNvSpPr txBox="1"/>
          <p:nvPr>
            <p:ph idx="1" type="body"/>
          </p:nvPr>
        </p:nvSpPr>
        <p:spPr>
          <a:xfrm>
            <a:off x="581192" y="5260127"/>
            <a:ext cx="11029500" cy="5988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240"/>
              </a:spcBef>
              <a:spcAft>
                <a:spcPts val="0"/>
              </a:spcAft>
              <a:buSzPts val="1104"/>
              <a:buNone/>
              <a:defRPr sz="1200"/>
            </a:lvl1pPr>
            <a:lvl2pPr indent="-228600" lvl="1" marL="914400" algn="l">
              <a:lnSpc>
                <a:spcPct val="100000"/>
              </a:lnSpc>
              <a:spcBef>
                <a:spcPts val="600"/>
              </a:spcBef>
              <a:spcAft>
                <a:spcPts val="0"/>
              </a:spcAft>
              <a:buSzPts val="1104"/>
              <a:buNone/>
              <a:defRPr sz="1200"/>
            </a:lvl2pPr>
            <a:lvl3pPr indent="-228600" lvl="2" marL="1371600" algn="l">
              <a:lnSpc>
                <a:spcPct val="100000"/>
              </a:lnSpc>
              <a:spcBef>
                <a:spcPts val="600"/>
              </a:spcBef>
              <a:spcAft>
                <a:spcPts val="0"/>
              </a:spcAft>
              <a:buSzPts val="920"/>
              <a:buNone/>
              <a:defRPr sz="1000"/>
            </a:lvl3pPr>
            <a:lvl4pPr indent="-228600" lvl="3" marL="1828800" algn="l">
              <a:lnSpc>
                <a:spcPct val="100000"/>
              </a:lnSpc>
              <a:spcBef>
                <a:spcPts val="600"/>
              </a:spcBef>
              <a:spcAft>
                <a:spcPts val="0"/>
              </a:spcAft>
              <a:buSzPts val="828"/>
              <a:buNone/>
              <a:defRPr sz="900"/>
            </a:lvl4pPr>
            <a:lvl5pPr indent="-228600" lvl="4" marL="2286000" algn="l">
              <a:lnSpc>
                <a:spcPct val="100000"/>
              </a:lnSpc>
              <a:spcBef>
                <a:spcPts val="600"/>
              </a:spcBef>
              <a:spcAft>
                <a:spcPts val="0"/>
              </a:spcAft>
              <a:buSzPts val="828"/>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sp>
        <p:nvSpPr>
          <p:cNvPr id="71" name="Google Shape;71;p9"/>
          <p:cNvSpPr txBox="1"/>
          <p:nvPr>
            <p:ph idx="10" type="dt"/>
          </p:nvPr>
        </p:nvSpPr>
        <p:spPr>
          <a:xfrm>
            <a:off x="9236597" y="5956137"/>
            <a:ext cx="12141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9"/>
          <p:cNvSpPr txBox="1"/>
          <p:nvPr>
            <p:ph idx="11" type="ftr"/>
          </p:nvPr>
        </p:nvSpPr>
        <p:spPr>
          <a:xfrm>
            <a:off x="5780500" y="5953296"/>
            <a:ext cx="3348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9"/>
          <p:cNvSpPr txBox="1"/>
          <p:nvPr>
            <p:ph idx="12" type="sldNum"/>
          </p:nvPr>
        </p:nvSpPr>
        <p:spPr>
          <a:xfrm>
            <a:off x="10558300" y="5956137"/>
            <a:ext cx="1052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0"/>
          <p:cNvSpPr/>
          <p:nvPr/>
        </p:nvSpPr>
        <p:spPr>
          <a:xfrm>
            <a:off x="440286" y="614407"/>
            <a:ext cx="11309400" cy="1189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0"/>
          <p:cNvSpPr txBox="1"/>
          <p:nvPr>
            <p:ph type="title"/>
          </p:nvPr>
        </p:nvSpPr>
        <p:spPr>
          <a:xfrm>
            <a:off x="581192" y="702156"/>
            <a:ext cx="11029500" cy="1013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0"/>
          <p:cNvSpPr txBox="1"/>
          <p:nvPr>
            <p:ph idx="1" type="body"/>
          </p:nvPr>
        </p:nvSpPr>
        <p:spPr>
          <a:xfrm rot="5400000">
            <a:off x="4334608" y="-1417297"/>
            <a:ext cx="3522900" cy="11029500"/>
          </a:xfrm>
          <a:prstGeom prst="rect">
            <a:avLst/>
          </a:prstGeom>
          <a:noFill/>
          <a:ln>
            <a:noFill/>
          </a:ln>
        </p:spPr>
        <p:txBody>
          <a:bodyPr anchorCtr="0" anchor="t"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22072" lvl="1" marL="914400" algn="l">
              <a:lnSpc>
                <a:spcPct val="100000"/>
              </a:lnSpc>
              <a:spcBef>
                <a:spcPts val="600"/>
              </a:spcBef>
              <a:spcAft>
                <a:spcPts val="0"/>
              </a:spcAft>
              <a:buSzPts val="1472"/>
              <a:buChar char="◼"/>
              <a:defRPr/>
            </a:lvl2pPr>
            <a:lvl3pPr indent="-310388" lvl="2" marL="1371600" algn="l">
              <a:lnSpc>
                <a:spcPct val="100000"/>
              </a:lnSpc>
              <a:spcBef>
                <a:spcPts val="600"/>
              </a:spcBef>
              <a:spcAft>
                <a:spcPts val="0"/>
              </a:spcAft>
              <a:buSzPts val="1288"/>
              <a:buChar char="◼"/>
              <a:defRPr/>
            </a:lvl3pPr>
            <a:lvl4pPr indent="-298703" lvl="3" marL="1828800" algn="l">
              <a:lnSpc>
                <a:spcPct val="100000"/>
              </a:lnSpc>
              <a:spcBef>
                <a:spcPts val="600"/>
              </a:spcBef>
              <a:spcAft>
                <a:spcPts val="0"/>
              </a:spcAft>
              <a:buSzPts val="1104"/>
              <a:buChar char="◼"/>
              <a:defRPr/>
            </a:lvl4pPr>
            <a:lvl5pPr indent="-298704" lvl="4" marL="2286000" algn="l">
              <a:lnSpc>
                <a:spcPct val="100000"/>
              </a:lnSpc>
              <a:spcBef>
                <a:spcPts val="600"/>
              </a:spcBef>
              <a:spcAft>
                <a:spcPts val="0"/>
              </a:spcAft>
              <a:buSzPts val="1104"/>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78" name="Google Shape;78;p10"/>
          <p:cNvSpPr txBox="1"/>
          <p:nvPr>
            <p:ph idx="10" type="dt"/>
          </p:nvPr>
        </p:nvSpPr>
        <p:spPr>
          <a:xfrm>
            <a:off x="9236597" y="5956137"/>
            <a:ext cx="12141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0"/>
          <p:cNvSpPr txBox="1"/>
          <p:nvPr>
            <p:ph idx="11" type="ftr"/>
          </p:nvPr>
        </p:nvSpPr>
        <p:spPr>
          <a:xfrm>
            <a:off x="5780500" y="5953296"/>
            <a:ext cx="3348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0"/>
          <p:cNvSpPr txBox="1"/>
          <p:nvPr>
            <p:ph idx="12" type="sldNum"/>
          </p:nvPr>
        </p:nvSpPr>
        <p:spPr>
          <a:xfrm>
            <a:off x="10558300" y="5956137"/>
            <a:ext cx="1052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50" y="6020250"/>
            <a:ext cx="12192000" cy="892800"/>
          </a:xfrm>
          <a:prstGeom prst="rect">
            <a:avLst/>
          </a:prstGeom>
          <a:solidFill>
            <a:srgbClr val="16123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
          <p:cNvSpPr txBox="1"/>
          <p:nvPr>
            <p:ph type="title"/>
          </p:nvPr>
        </p:nvSpPr>
        <p:spPr>
          <a:xfrm>
            <a:off x="581192" y="705124"/>
            <a:ext cx="11029500" cy="1189500"/>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Gill Sans"/>
              <a:buNone/>
              <a:defRPr b="0" i="0" sz="2800" u="none" cap="none" strike="noStrike">
                <a:solidFill>
                  <a:schemeClr val="lt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2" name="Google Shape;12;p1"/>
          <p:cNvSpPr txBox="1"/>
          <p:nvPr>
            <p:ph idx="1" type="body"/>
          </p:nvPr>
        </p:nvSpPr>
        <p:spPr>
          <a:xfrm>
            <a:off x="581192" y="2336003"/>
            <a:ext cx="11029500" cy="3522900"/>
          </a:xfrm>
          <a:prstGeom prst="rect">
            <a:avLst/>
          </a:prstGeom>
          <a:noFill/>
          <a:ln>
            <a:noFill/>
          </a:ln>
        </p:spPr>
        <p:txBody>
          <a:bodyPr anchorCtr="0" anchor="ctr" bIns="45700" lIns="91425" spcFirstLastPara="1" rIns="91425" wrap="square" tIns="45700">
            <a:normAutofit/>
          </a:bodyPr>
          <a:lstStyle>
            <a:lvl1pPr indent="-333756" lvl="0" marL="457200" marR="0" rtl="0" algn="l">
              <a:lnSpc>
                <a:spcPct val="100000"/>
              </a:lnSpc>
              <a:spcBef>
                <a:spcPts val="360"/>
              </a:spcBef>
              <a:spcAft>
                <a:spcPts val="0"/>
              </a:spcAft>
              <a:buClr>
                <a:schemeClr val="accent2"/>
              </a:buClr>
              <a:buSzPts val="1656"/>
              <a:buFont typeface="Noto Sans Symbols"/>
              <a:buChar char="◼"/>
              <a:defRPr b="0" i="0" sz="1800" u="none" cap="none" strike="noStrike">
                <a:solidFill>
                  <a:schemeClr val="dk2"/>
                </a:solidFill>
                <a:latin typeface="Gill Sans"/>
                <a:ea typeface="Gill Sans"/>
                <a:cs typeface="Gill Sans"/>
                <a:sym typeface="Gill Sans"/>
              </a:defRPr>
            </a:lvl1pPr>
            <a:lvl2pPr indent="-322072" lvl="1" marL="914400" marR="0" rtl="0" algn="l">
              <a:lnSpc>
                <a:spcPct val="100000"/>
              </a:lnSpc>
              <a:spcBef>
                <a:spcPts val="600"/>
              </a:spcBef>
              <a:spcAft>
                <a:spcPts val="0"/>
              </a:spcAft>
              <a:buClr>
                <a:schemeClr val="accent2"/>
              </a:buClr>
              <a:buSzPts val="1472"/>
              <a:buFont typeface="Noto Sans Symbols"/>
              <a:buChar char="◼"/>
              <a:defRPr b="0" i="0" sz="1600" u="none" cap="none" strike="noStrike">
                <a:solidFill>
                  <a:schemeClr val="dk2"/>
                </a:solidFill>
                <a:latin typeface="Gill Sans"/>
                <a:ea typeface="Gill Sans"/>
                <a:cs typeface="Gill Sans"/>
                <a:sym typeface="Gill Sans"/>
              </a:defRPr>
            </a:lvl2pPr>
            <a:lvl3pPr indent="-310388" lvl="2" marL="1371600" marR="0" rtl="0" algn="l">
              <a:lnSpc>
                <a:spcPct val="100000"/>
              </a:lnSpc>
              <a:spcBef>
                <a:spcPts val="600"/>
              </a:spcBef>
              <a:spcAft>
                <a:spcPts val="0"/>
              </a:spcAft>
              <a:buClr>
                <a:schemeClr val="accent2"/>
              </a:buClr>
              <a:buSzPts val="1288"/>
              <a:buFont typeface="Noto Sans Symbols"/>
              <a:buChar char="◼"/>
              <a:defRPr b="0" i="0" sz="1400" u="none" cap="none" strike="noStrike">
                <a:solidFill>
                  <a:schemeClr val="dk2"/>
                </a:solidFill>
                <a:latin typeface="Gill Sans"/>
                <a:ea typeface="Gill Sans"/>
                <a:cs typeface="Gill Sans"/>
                <a:sym typeface="Gill Sans"/>
              </a:defRPr>
            </a:lvl3pPr>
            <a:lvl4pPr indent="-298703" lvl="3" marL="18288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4pPr>
            <a:lvl5pPr indent="-298704" lvl="4" marL="22860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5pPr>
            <a:lvl6pPr indent="-298704" lvl="5" marL="27432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6pPr>
            <a:lvl7pPr indent="-298704" lvl="6" marL="32004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7pPr>
            <a:lvl8pPr indent="-298703" lvl="7" marL="36576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8pPr>
            <a:lvl9pPr indent="-298703" lvl="8" marL="4114800" marR="0" rtl="0" algn="l">
              <a:lnSpc>
                <a:spcPct val="100000"/>
              </a:lnSpc>
              <a:spcBef>
                <a:spcPts val="600"/>
              </a:spcBef>
              <a:spcAft>
                <a:spcPts val="60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9pPr>
          </a:lstStyle>
          <a:p/>
        </p:txBody>
      </p:sp>
      <p:sp>
        <p:nvSpPr>
          <p:cNvPr id="13" name="Google Shape;13;p1"/>
          <p:cNvSpPr txBox="1"/>
          <p:nvPr>
            <p:ph idx="10" type="dt"/>
          </p:nvPr>
        </p:nvSpPr>
        <p:spPr>
          <a:xfrm>
            <a:off x="9236597" y="5956137"/>
            <a:ext cx="12141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chemeClr val="accent2"/>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4" name="Google Shape;14;p1"/>
          <p:cNvSpPr txBox="1"/>
          <p:nvPr>
            <p:ph idx="11" type="ftr"/>
          </p:nvPr>
        </p:nvSpPr>
        <p:spPr>
          <a:xfrm>
            <a:off x="5780500" y="5953296"/>
            <a:ext cx="3348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accent2"/>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5" name="Google Shape;15;p1"/>
          <p:cNvSpPr/>
          <p:nvPr/>
        </p:nvSpPr>
        <p:spPr>
          <a:xfrm>
            <a:off x="446534" y="457200"/>
            <a:ext cx="3703200" cy="95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
          <p:cNvSpPr/>
          <p:nvPr/>
        </p:nvSpPr>
        <p:spPr>
          <a:xfrm>
            <a:off x="8042147" y="453643"/>
            <a:ext cx="3703200" cy="98700"/>
          </a:xfrm>
          <a:prstGeom prst="rect">
            <a:avLst/>
          </a:prstGeom>
          <a:solidFill>
            <a:srgbClr val="B47D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
          <p:cNvSpPr/>
          <p:nvPr/>
        </p:nvSpPr>
        <p:spPr>
          <a:xfrm>
            <a:off x="4241830" y="457200"/>
            <a:ext cx="3703200" cy="915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
          <p:cNvSpPr txBox="1"/>
          <p:nvPr/>
        </p:nvSpPr>
        <p:spPr>
          <a:xfrm>
            <a:off x="1557437" y="6235951"/>
            <a:ext cx="1644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Georgia"/>
                <a:ea typeface="Georgia"/>
                <a:cs typeface="Georgia"/>
                <a:sym typeface="Georgia"/>
              </a:rPr>
              <a:t>Colorado Association of School Boards</a:t>
            </a:r>
            <a:endParaRPr b="0" i="0" sz="1400" u="none" cap="none" strike="noStrike">
              <a:solidFill>
                <a:schemeClr val="lt1"/>
              </a:solidFill>
              <a:latin typeface="Arial"/>
              <a:ea typeface="Arial"/>
              <a:cs typeface="Arial"/>
              <a:sym typeface="Arial"/>
            </a:endParaRPr>
          </a:p>
        </p:txBody>
      </p:sp>
      <p:pic>
        <p:nvPicPr>
          <p:cNvPr id="19" name="Google Shape;19;p1"/>
          <p:cNvPicPr preferRelativeResize="0"/>
          <p:nvPr/>
        </p:nvPicPr>
        <p:blipFill rotWithShape="1">
          <a:blip r:embed="rId1">
            <a:alphaModFix/>
          </a:blip>
          <a:srcRect b="227" l="0" r="0" t="227"/>
          <a:stretch/>
        </p:blipFill>
        <p:spPr>
          <a:xfrm>
            <a:off x="446519" y="6248631"/>
            <a:ext cx="1110900" cy="436329"/>
          </a:xfrm>
          <a:prstGeom prst="rect">
            <a:avLst/>
          </a:prstGeom>
          <a:noFill/>
          <a:ln>
            <a:noFill/>
          </a:ln>
        </p:spPr>
      </p:pic>
      <p:sp>
        <p:nvSpPr>
          <p:cNvPr id="20" name="Google Shape;20;p1"/>
          <p:cNvSpPr txBox="1"/>
          <p:nvPr/>
        </p:nvSpPr>
        <p:spPr>
          <a:xfrm>
            <a:off x="10598132" y="6300133"/>
            <a:ext cx="18459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Gill Sans"/>
                <a:ea typeface="Gill Sans"/>
                <a:cs typeface="Gill Sans"/>
                <a:sym typeface="Gill Sans"/>
              </a:rPr>
              <a:t>#CASB</a:t>
            </a:r>
            <a:r>
              <a:rPr lang="en-US" sz="1600">
                <a:solidFill>
                  <a:schemeClr val="lt1"/>
                </a:solidFill>
                <a:latin typeface="Gill Sans"/>
                <a:ea typeface="Gill Sans"/>
                <a:cs typeface="Gill Sans"/>
                <a:sym typeface="Gill Sans"/>
              </a:rPr>
              <a:t>Events</a:t>
            </a:r>
            <a:endParaRPr b="0" i="0" sz="1600" u="none" cap="none" strike="noStrike">
              <a:solidFill>
                <a:schemeClr val="lt1"/>
              </a:solidFill>
              <a:latin typeface="Gill Sans"/>
              <a:ea typeface="Gill Sans"/>
              <a:cs typeface="Gill Sans"/>
              <a:sym typeface="Gill Sans"/>
            </a:endParaRPr>
          </a:p>
        </p:txBody>
      </p:sp>
      <p:sp>
        <p:nvSpPr>
          <p:cNvPr id="21" name="Google Shape;21;p1"/>
          <p:cNvSpPr txBox="1"/>
          <p:nvPr/>
        </p:nvSpPr>
        <p:spPr>
          <a:xfrm>
            <a:off x="3337725" y="6251250"/>
            <a:ext cx="66465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CE9428"/>
                </a:solidFill>
                <a:latin typeface="Lato"/>
                <a:ea typeface="Lato"/>
                <a:cs typeface="Lato"/>
                <a:sym typeface="Lato"/>
              </a:rPr>
              <a:t>202</a:t>
            </a:r>
            <a:r>
              <a:rPr b="1" lang="en-US" sz="1600">
                <a:solidFill>
                  <a:srgbClr val="CE9428"/>
                </a:solidFill>
                <a:latin typeface="Lato"/>
                <a:ea typeface="Lato"/>
                <a:cs typeface="Lato"/>
                <a:sym typeface="Lato"/>
              </a:rPr>
              <a:t>3</a:t>
            </a:r>
            <a:r>
              <a:rPr b="1" i="0" lang="en-US" sz="1600" u="none" cap="none" strike="noStrike">
                <a:solidFill>
                  <a:srgbClr val="CE9428"/>
                </a:solidFill>
                <a:latin typeface="Lato"/>
                <a:ea typeface="Lato"/>
                <a:cs typeface="Lato"/>
                <a:sym typeface="Lato"/>
              </a:rPr>
              <a:t> 8</a:t>
            </a:r>
            <a:r>
              <a:rPr b="1" lang="en-US" sz="1600">
                <a:solidFill>
                  <a:srgbClr val="CE9428"/>
                </a:solidFill>
                <a:latin typeface="Lato"/>
                <a:ea typeface="Lato"/>
                <a:cs typeface="Lato"/>
                <a:sym typeface="Lato"/>
              </a:rPr>
              <a:t>3r</a:t>
            </a:r>
            <a:r>
              <a:rPr b="1" i="0" lang="en-US" sz="1600" u="none" cap="none" strike="noStrike">
                <a:solidFill>
                  <a:srgbClr val="CE9428"/>
                </a:solidFill>
                <a:latin typeface="Lato"/>
                <a:ea typeface="Lato"/>
                <a:cs typeface="Lato"/>
                <a:sym typeface="Lato"/>
              </a:rPr>
              <a:t>d Annual CASB Convention | December </a:t>
            </a:r>
            <a:r>
              <a:rPr b="1" lang="en-US" sz="1600">
                <a:solidFill>
                  <a:srgbClr val="CE9428"/>
                </a:solidFill>
                <a:latin typeface="Lato"/>
                <a:ea typeface="Lato"/>
                <a:cs typeface="Lato"/>
                <a:sym typeface="Lato"/>
              </a:rPr>
              <a:t>7-9</a:t>
            </a:r>
            <a:r>
              <a:rPr b="1" i="0" lang="en-US" sz="1600" u="none" cap="none" strike="noStrike">
                <a:solidFill>
                  <a:srgbClr val="CE9428"/>
                </a:solidFill>
                <a:latin typeface="Lato"/>
                <a:ea typeface="Lato"/>
                <a:cs typeface="Lato"/>
                <a:sym typeface="Lato"/>
              </a:rPr>
              <a:t> | The Broadmoor</a:t>
            </a:r>
            <a:endParaRPr b="1" i="0" sz="1600" u="none" cap="none" strike="noStrike">
              <a:solidFill>
                <a:srgbClr val="CE9428"/>
              </a:solidFill>
              <a:latin typeface="Lato"/>
              <a:ea typeface="Lato"/>
              <a:cs typeface="Lato"/>
              <a:sym typeface="Lato"/>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mailto:info@casb.org"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mailto:mcook@casb.org"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2"/>
          <p:cNvSpPr txBox="1"/>
          <p:nvPr>
            <p:ph type="ctrTitle"/>
          </p:nvPr>
        </p:nvSpPr>
        <p:spPr>
          <a:xfrm>
            <a:off x="599250" y="5256628"/>
            <a:ext cx="10993500" cy="7485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accent1"/>
              </a:buClr>
              <a:buSzPct val="72000"/>
              <a:buFont typeface="Gill Sans"/>
              <a:buNone/>
            </a:pPr>
            <a:r>
              <a:rPr lang="en-US" sz="5000"/>
              <a:t>Robert’s Rules of Order</a:t>
            </a:r>
            <a:endParaRPr sz="5000"/>
          </a:p>
        </p:txBody>
      </p:sp>
      <p:pic>
        <p:nvPicPr>
          <p:cNvPr id="93" name="Google Shape;93;p12"/>
          <p:cNvPicPr preferRelativeResize="0"/>
          <p:nvPr/>
        </p:nvPicPr>
        <p:blipFill rotWithShape="1">
          <a:blip r:embed="rId3">
            <a:alphaModFix/>
          </a:blip>
          <a:srcRect b="0" l="670" r="680" t="0"/>
          <a:stretch/>
        </p:blipFill>
        <p:spPr>
          <a:xfrm>
            <a:off x="435475" y="961200"/>
            <a:ext cx="11321052" cy="38252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1"/>
          <p:cNvSpPr txBox="1"/>
          <p:nvPr>
            <p:ph type="title"/>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1100"/>
              <a:buFont typeface="Arial"/>
              <a:buNone/>
            </a:pPr>
            <a:r>
              <a:rPr b="1" lang="en-US"/>
              <a:t>BASIC PROCEDURES FOR THE BOARD</a:t>
            </a:r>
            <a:endParaRPr sz="3600"/>
          </a:p>
        </p:txBody>
      </p:sp>
      <p:sp>
        <p:nvSpPr>
          <p:cNvPr id="162" name="Google Shape;162;p21"/>
          <p:cNvSpPr txBox="1"/>
          <p:nvPr>
            <p:ph idx="1" type="body"/>
          </p:nvPr>
        </p:nvSpPr>
        <p:spPr>
          <a:xfrm>
            <a:off x="581207" y="2380400"/>
            <a:ext cx="11029500" cy="3633000"/>
          </a:xfrm>
          <a:prstGeom prst="rect">
            <a:avLst/>
          </a:prstGeom>
        </p:spPr>
        <p:txBody>
          <a:bodyPr anchorCtr="0" anchor="ctr" bIns="45700" lIns="91425" spcFirstLastPara="1" rIns="91425" wrap="square" tIns="45700">
            <a:noAutofit/>
          </a:bodyPr>
          <a:lstStyle/>
          <a:p>
            <a:pPr indent="0" lvl="0" marL="0" rtl="0" algn="l">
              <a:spcBef>
                <a:spcPts val="360"/>
              </a:spcBef>
              <a:spcAft>
                <a:spcPts val="0"/>
              </a:spcAft>
              <a:buNone/>
            </a:pPr>
            <a:r>
              <a:rPr b="1" lang="en-US" sz="3600"/>
              <a:t>How to Propose an Amendment?</a:t>
            </a:r>
            <a:endParaRPr b="1" sz="3600"/>
          </a:p>
          <a:p>
            <a:pPr indent="-457200" lvl="0" marL="457200" rtl="0" algn="l">
              <a:spcBef>
                <a:spcPts val="360"/>
              </a:spcBef>
              <a:spcAft>
                <a:spcPts val="0"/>
              </a:spcAft>
              <a:buSzPts val="3600"/>
              <a:buAutoNum type="arabicPeriod"/>
            </a:pPr>
            <a:r>
              <a:rPr lang="en-US" sz="3600"/>
              <a:t>Be recognized by the Chair</a:t>
            </a:r>
            <a:endParaRPr sz="3600"/>
          </a:p>
          <a:p>
            <a:pPr indent="-457200" lvl="0" marL="457200" rtl="0" algn="l">
              <a:spcBef>
                <a:spcPts val="0"/>
              </a:spcBef>
              <a:spcAft>
                <a:spcPts val="0"/>
              </a:spcAft>
              <a:buSzPts val="3600"/>
              <a:buAutoNum type="arabicPeriod"/>
            </a:pPr>
            <a:r>
              <a:rPr lang="en-US" sz="3600"/>
              <a:t>Say “I move to amend the main motion by . . .”</a:t>
            </a:r>
            <a:endParaRPr sz="3600"/>
          </a:p>
          <a:p>
            <a:pPr indent="-457200" lvl="0" marL="457200" rtl="0" algn="l">
              <a:spcBef>
                <a:spcPts val="0"/>
              </a:spcBef>
              <a:spcAft>
                <a:spcPts val="0"/>
              </a:spcAft>
              <a:buSzPts val="3600"/>
              <a:buAutoNum type="arabicPeriod"/>
            </a:pPr>
            <a:r>
              <a:rPr lang="en-US" sz="3600"/>
              <a:t>Wait for a Second to your motion</a:t>
            </a:r>
            <a:endParaRPr sz="3600"/>
          </a:p>
          <a:p>
            <a:pPr indent="-457200" lvl="0" marL="457200" rtl="0" algn="l">
              <a:spcBef>
                <a:spcPts val="0"/>
              </a:spcBef>
              <a:spcAft>
                <a:spcPts val="0"/>
              </a:spcAft>
              <a:buSzPts val="3600"/>
              <a:buAutoNum type="arabicPeriod"/>
            </a:pPr>
            <a:r>
              <a:rPr lang="en-US" sz="3600"/>
              <a:t>Explain your amendment</a:t>
            </a:r>
            <a:endParaRPr sz="3600"/>
          </a:p>
          <a:p>
            <a:pPr indent="-457200" lvl="0" marL="457200" rtl="0" algn="l">
              <a:spcBef>
                <a:spcPts val="0"/>
              </a:spcBef>
              <a:spcAft>
                <a:spcPts val="0"/>
              </a:spcAft>
              <a:buSzPts val="3600"/>
              <a:buAutoNum type="arabicPeriod"/>
            </a:pPr>
            <a:r>
              <a:rPr lang="en-US" sz="3600"/>
              <a:t>The Board debates, if any is necessary, the amendment</a:t>
            </a:r>
            <a:endParaRPr sz="3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2"/>
          <p:cNvSpPr txBox="1"/>
          <p:nvPr>
            <p:ph type="title"/>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1100"/>
              <a:buFont typeface="Arial"/>
              <a:buNone/>
            </a:pPr>
            <a:r>
              <a:rPr b="1" lang="en-US"/>
              <a:t>BASIC PROCEDURES FOR THE BOARD</a:t>
            </a:r>
            <a:endParaRPr sz="3600"/>
          </a:p>
        </p:txBody>
      </p:sp>
      <p:pic>
        <p:nvPicPr>
          <p:cNvPr id="169" name="Google Shape;169;p22"/>
          <p:cNvPicPr preferRelativeResize="0"/>
          <p:nvPr/>
        </p:nvPicPr>
        <p:blipFill>
          <a:blip r:embed="rId3">
            <a:alphaModFix/>
          </a:blip>
          <a:stretch>
            <a:fillRect/>
          </a:stretch>
        </p:blipFill>
        <p:spPr>
          <a:xfrm>
            <a:off x="1555988" y="2033800"/>
            <a:ext cx="9079925" cy="3770225"/>
          </a:xfrm>
          <a:prstGeom prst="rect">
            <a:avLst/>
          </a:prstGeom>
          <a:noFill/>
          <a:ln cap="flat" cmpd="sng" w="28575">
            <a:solidFill>
              <a:schemeClr val="accent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3"/>
          <p:cNvSpPr txBox="1"/>
          <p:nvPr>
            <p:ph type="title"/>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1100"/>
              <a:buFont typeface="Arial"/>
              <a:buNone/>
            </a:pPr>
            <a:r>
              <a:rPr b="1" lang="en-US"/>
              <a:t>BASIC PROCEDURES FOR THE BOARD</a:t>
            </a:r>
            <a:endParaRPr sz="3600"/>
          </a:p>
        </p:txBody>
      </p:sp>
      <p:sp>
        <p:nvSpPr>
          <p:cNvPr id="176" name="Google Shape;176;p23"/>
          <p:cNvSpPr txBox="1"/>
          <p:nvPr>
            <p:ph idx="1" type="body"/>
          </p:nvPr>
        </p:nvSpPr>
        <p:spPr>
          <a:xfrm>
            <a:off x="581200" y="1931750"/>
            <a:ext cx="11029500" cy="4086000"/>
          </a:xfrm>
          <a:prstGeom prst="rect">
            <a:avLst/>
          </a:prstGeom>
        </p:spPr>
        <p:txBody>
          <a:bodyPr anchorCtr="0" anchor="ctr" bIns="45700" lIns="91425" spcFirstLastPara="1" rIns="91425" wrap="square" tIns="45700">
            <a:noAutofit/>
          </a:bodyPr>
          <a:lstStyle/>
          <a:p>
            <a:pPr indent="0" lvl="0" marL="0" rtl="0" algn="l">
              <a:spcBef>
                <a:spcPts val="360"/>
              </a:spcBef>
              <a:spcAft>
                <a:spcPts val="0"/>
              </a:spcAft>
              <a:buNone/>
            </a:pPr>
            <a:r>
              <a:rPr b="1" lang="en-US" sz="3400"/>
              <a:t>Role of the Board President (Chair)?</a:t>
            </a:r>
            <a:endParaRPr b="1" sz="3400"/>
          </a:p>
          <a:p>
            <a:pPr indent="-381000" lvl="0" marL="457200" rtl="0" algn="l">
              <a:lnSpc>
                <a:spcPct val="115000"/>
              </a:lnSpc>
              <a:spcBef>
                <a:spcPts val="0"/>
              </a:spcBef>
              <a:spcAft>
                <a:spcPts val="0"/>
              </a:spcAft>
              <a:buClr>
                <a:schemeClr val="dk1"/>
              </a:buClr>
              <a:buSzPts val="2400"/>
              <a:buChar char="◼"/>
            </a:pPr>
            <a:r>
              <a:rPr lang="en-US" sz="2400">
                <a:solidFill>
                  <a:schemeClr val="dk1"/>
                </a:solidFill>
              </a:rPr>
              <a:t>To introduce business in proper order per the agenda</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US" sz="2400">
                <a:solidFill>
                  <a:schemeClr val="dk1"/>
                </a:solidFill>
              </a:rPr>
              <a:t>To recognize speakers</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US" sz="2400">
                <a:solidFill>
                  <a:schemeClr val="dk1"/>
                </a:solidFill>
              </a:rPr>
              <a:t>To determine if a motion is in order</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US" sz="2400">
                <a:solidFill>
                  <a:schemeClr val="dk1"/>
                </a:solidFill>
              </a:rPr>
              <a:t>To keep discussion focused on the pending motion</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US" sz="2400">
                <a:solidFill>
                  <a:schemeClr val="dk1"/>
                </a:solidFill>
              </a:rPr>
              <a:t>To maintain order</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US" sz="2400">
                <a:solidFill>
                  <a:schemeClr val="dk1"/>
                </a:solidFill>
              </a:rPr>
              <a:t>To respect the rights of the majority to make decisions and the minority to be heard</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US" sz="2400">
                <a:solidFill>
                  <a:schemeClr val="dk1"/>
                </a:solidFill>
              </a:rPr>
              <a:t>To put motions to a vote and announce results</a:t>
            </a:r>
            <a:endParaRPr sz="24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4"/>
          <p:cNvSpPr txBox="1"/>
          <p:nvPr>
            <p:ph type="title"/>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1100"/>
              <a:buFont typeface="Arial"/>
              <a:buNone/>
            </a:pPr>
            <a:r>
              <a:rPr b="1" lang="en-US"/>
              <a:t>FREQUENTLY MISUNDERSTOOD ITEMS</a:t>
            </a:r>
            <a:endParaRPr sz="3600"/>
          </a:p>
        </p:txBody>
      </p:sp>
      <p:sp>
        <p:nvSpPr>
          <p:cNvPr id="183" name="Google Shape;183;p24"/>
          <p:cNvSpPr txBox="1"/>
          <p:nvPr>
            <p:ph idx="1" type="body"/>
          </p:nvPr>
        </p:nvSpPr>
        <p:spPr>
          <a:xfrm>
            <a:off x="581200" y="1931750"/>
            <a:ext cx="11029500" cy="4086000"/>
          </a:xfrm>
          <a:prstGeom prst="rect">
            <a:avLst/>
          </a:prstGeom>
        </p:spPr>
        <p:txBody>
          <a:bodyPr anchorCtr="0" anchor="ctr" bIns="45700" lIns="91425" spcFirstLastPara="1" rIns="91425" wrap="square" tIns="45700">
            <a:noAutofit/>
          </a:bodyPr>
          <a:lstStyle/>
          <a:p>
            <a:pPr indent="-393700" lvl="0" marL="457200" rtl="0" algn="l">
              <a:lnSpc>
                <a:spcPct val="115000"/>
              </a:lnSpc>
              <a:spcBef>
                <a:spcPts val="0"/>
              </a:spcBef>
              <a:spcAft>
                <a:spcPts val="0"/>
              </a:spcAft>
              <a:buClr>
                <a:schemeClr val="dk1"/>
              </a:buClr>
              <a:buSzPts val="2600"/>
              <a:buChar char="◼"/>
            </a:pPr>
            <a:r>
              <a:rPr lang="en-US" sz="2600">
                <a:solidFill>
                  <a:schemeClr val="dk1"/>
                </a:solidFill>
              </a:rPr>
              <a:t>There is NO such thing as a friendly amendment</a:t>
            </a:r>
            <a:endParaRPr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en-US" sz="2600">
                <a:solidFill>
                  <a:schemeClr val="dk1"/>
                </a:solidFill>
              </a:rPr>
              <a:t>Only two amendments can be considered at one time</a:t>
            </a:r>
            <a:endParaRPr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en-US" sz="2600">
                <a:solidFill>
                  <a:schemeClr val="dk1"/>
                </a:solidFill>
              </a:rPr>
              <a:t>The maker of the motion DOES NOT get to speak last</a:t>
            </a:r>
            <a:endParaRPr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en-US" sz="2600">
                <a:solidFill>
                  <a:schemeClr val="dk1"/>
                </a:solidFill>
              </a:rPr>
              <a:t>There is no such things as “old business”, only the items on the approved agenda should be considered</a:t>
            </a:r>
            <a:endParaRPr sz="2600">
              <a:solidFill>
                <a:schemeClr val="dk1"/>
              </a:solidFill>
            </a:endParaRPr>
          </a:p>
          <a:p>
            <a:pPr indent="-393700" lvl="0" marL="457200" rtl="0" algn="l">
              <a:lnSpc>
                <a:spcPct val="115000"/>
              </a:lnSpc>
              <a:spcBef>
                <a:spcPts val="0"/>
              </a:spcBef>
              <a:spcAft>
                <a:spcPts val="0"/>
              </a:spcAft>
              <a:buClr>
                <a:schemeClr val="dk1"/>
              </a:buClr>
              <a:buSzPts val="2600"/>
              <a:buChar char="◼"/>
            </a:pPr>
            <a:r>
              <a:rPr lang="en-US" sz="2600">
                <a:solidFill>
                  <a:schemeClr val="dk1"/>
                </a:solidFill>
              </a:rPr>
              <a:t>Abstentions</a:t>
            </a:r>
            <a:r>
              <a:rPr lang="en-US" sz="2600">
                <a:solidFill>
                  <a:schemeClr val="dk1"/>
                </a:solidFill>
              </a:rPr>
              <a:t> are NOT counted as YES or NO, they are not counted at all</a:t>
            </a:r>
            <a:endParaRPr sz="26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5"/>
          <p:cNvSpPr txBox="1"/>
          <p:nvPr>
            <p:ph type="title"/>
          </p:nvPr>
        </p:nvSpPr>
        <p:spPr>
          <a:xfrm>
            <a:off x="581192" y="702156"/>
            <a:ext cx="11029500" cy="1013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US"/>
              <a:t>GROUP SCENARIOS</a:t>
            </a:r>
            <a:endParaRPr sz="3600"/>
          </a:p>
        </p:txBody>
      </p:sp>
      <p:sp>
        <p:nvSpPr>
          <p:cNvPr id="190" name="Google Shape;190;p25"/>
          <p:cNvSpPr txBox="1"/>
          <p:nvPr/>
        </p:nvSpPr>
        <p:spPr>
          <a:xfrm>
            <a:off x="581192" y="2180496"/>
            <a:ext cx="11029500" cy="3678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900">
                <a:latin typeface="Gill Sans"/>
                <a:ea typeface="Gill Sans"/>
                <a:cs typeface="Gill Sans"/>
                <a:sym typeface="Gill Sans"/>
              </a:rPr>
              <a:t>The Board has a properly motioned and seconded amendment </a:t>
            </a:r>
            <a:r>
              <a:rPr lang="en-US" sz="2900">
                <a:latin typeface="Gill Sans"/>
                <a:ea typeface="Gill Sans"/>
                <a:cs typeface="Gill Sans"/>
                <a:sym typeface="Gill Sans"/>
              </a:rPr>
              <a:t>before it for discussion. </a:t>
            </a:r>
            <a:endParaRPr sz="2900">
              <a:latin typeface="Gill Sans"/>
              <a:ea typeface="Gill Sans"/>
              <a:cs typeface="Gill Sans"/>
              <a:sym typeface="Gill Sans"/>
            </a:endParaRPr>
          </a:p>
          <a:p>
            <a:pPr indent="0" lvl="0" marL="0" rtl="0" algn="l">
              <a:lnSpc>
                <a:spcPct val="115000"/>
              </a:lnSpc>
              <a:spcBef>
                <a:spcPts val="0"/>
              </a:spcBef>
              <a:spcAft>
                <a:spcPts val="0"/>
              </a:spcAft>
              <a:buNone/>
            </a:pPr>
            <a:r>
              <a:rPr lang="en-US" sz="2900">
                <a:latin typeface="Gill Sans"/>
                <a:ea typeface="Gill Sans"/>
                <a:cs typeface="Gill Sans"/>
                <a:sym typeface="Gill Sans"/>
              </a:rPr>
              <a:t>One member of the Board proposes an amendment to the amendment. </a:t>
            </a:r>
            <a:endParaRPr sz="2900">
              <a:latin typeface="Gill Sans"/>
              <a:ea typeface="Gill Sans"/>
              <a:cs typeface="Gill Sans"/>
              <a:sym typeface="Gill Sans"/>
            </a:endParaRPr>
          </a:p>
          <a:p>
            <a:pPr indent="0" lvl="0" marL="0" rtl="0" algn="l">
              <a:lnSpc>
                <a:spcPct val="115000"/>
              </a:lnSpc>
              <a:spcBef>
                <a:spcPts val="0"/>
              </a:spcBef>
              <a:spcAft>
                <a:spcPts val="0"/>
              </a:spcAft>
              <a:buNone/>
            </a:pPr>
            <a:r>
              <a:rPr lang="en-US" sz="2900">
                <a:latin typeface="Gill Sans"/>
                <a:ea typeface="Gill Sans"/>
                <a:cs typeface="Gill Sans"/>
                <a:sym typeface="Gill Sans"/>
              </a:rPr>
              <a:t>Another Board member wishes to propose a “friendly amendment”. The Motion Maker of the original motion wants the Board to vote on their motion now. </a:t>
            </a:r>
            <a:endParaRPr sz="2900">
              <a:latin typeface="Gill Sans"/>
              <a:ea typeface="Gill Sans"/>
              <a:cs typeface="Gill Sans"/>
              <a:sym typeface="Gill Sans"/>
            </a:endParaRPr>
          </a:p>
          <a:p>
            <a:pPr indent="0" lvl="0" marL="0" rtl="0" algn="l">
              <a:lnSpc>
                <a:spcPct val="115000"/>
              </a:lnSpc>
              <a:spcBef>
                <a:spcPts val="0"/>
              </a:spcBef>
              <a:spcAft>
                <a:spcPts val="0"/>
              </a:spcAft>
              <a:buNone/>
            </a:pPr>
            <a:r>
              <a:rPr lang="en-US" sz="2900">
                <a:latin typeface="Gill Sans"/>
                <a:ea typeface="Gill Sans"/>
                <a:cs typeface="Gill Sans"/>
                <a:sym typeface="Gill Sans"/>
              </a:rPr>
              <a:t>How would you as the Board chair proceed?</a:t>
            </a:r>
            <a:endParaRPr sz="2900">
              <a:latin typeface="Gill Sans"/>
              <a:ea typeface="Gill Sans"/>
              <a:cs typeface="Gill Sans"/>
              <a:sym typeface="Gill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6"/>
          <p:cNvSpPr txBox="1"/>
          <p:nvPr>
            <p:ph type="title"/>
          </p:nvPr>
        </p:nvSpPr>
        <p:spPr>
          <a:xfrm>
            <a:off x="581192" y="702156"/>
            <a:ext cx="11029500" cy="1013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US"/>
              <a:t>QUESTIONS FROM YOUR EXPERIENCE</a:t>
            </a:r>
            <a:endParaRPr sz="3600"/>
          </a:p>
        </p:txBody>
      </p:sp>
      <p:sp>
        <p:nvSpPr>
          <p:cNvPr id="197" name="Google Shape;197;p26"/>
          <p:cNvSpPr txBox="1"/>
          <p:nvPr/>
        </p:nvSpPr>
        <p:spPr>
          <a:xfrm>
            <a:off x="581192" y="2180496"/>
            <a:ext cx="11029500" cy="36783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lang="en-US" sz="6200">
                <a:latin typeface="Gill Sans"/>
                <a:ea typeface="Gill Sans"/>
                <a:cs typeface="Gill Sans"/>
                <a:sym typeface="Gill Sans"/>
              </a:rPr>
              <a:t>What questions, suggestions or insights do you have to share with the group?</a:t>
            </a:r>
            <a:endParaRPr sz="6200">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7"/>
          <p:cNvSpPr txBox="1"/>
          <p:nvPr>
            <p:ph type="title"/>
          </p:nvPr>
        </p:nvSpPr>
        <p:spPr>
          <a:xfrm>
            <a:off x="581193" y="729658"/>
            <a:ext cx="11029500" cy="988200"/>
          </a:xfrm>
          <a:prstGeom prst="rect">
            <a:avLst/>
          </a:prstGeom>
        </p:spPr>
        <p:txBody>
          <a:bodyPr anchorCtr="0" anchor="b" bIns="45700" lIns="91425" spcFirstLastPara="1" rIns="91425" wrap="square" tIns="45700">
            <a:normAutofit fontScale="90000"/>
          </a:bodyPr>
          <a:lstStyle/>
          <a:p>
            <a:pPr indent="0" lvl="0" marL="0" rtl="0" algn="ctr">
              <a:spcBef>
                <a:spcPts val="0"/>
              </a:spcBef>
              <a:spcAft>
                <a:spcPts val="0"/>
              </a:spcAft>
              <a:buNone/>
            </a:pPr>
            <a:r>
              <a:rPr lang="en-US" sz="6000"/>
              <a:t>WE APPRECIATE YOU!</a:t>
            </a:r>
            <a:endParaRPr sz="6000"/>
          </a:p>
        </p:txBody>
      </p:sp>
      <p:sp>
        <p:nvSpPr>
          <p:cNvPr id="204" name="Google Shape;204;p27"/>
          <p:cNvSpPr txBox="1"/>
          <p:nvPr>
            <p:ph idx="1" type="body"/>
          </p:nvPr>
        </p:nvSpPr>
        <p:spPr>
          <a:xfrm>
            <a:off x="581193" y="2228003"/>
            <a:ext cx="5422500" cy="3633000"/>
          </a:xfrm>
          <a:prstGeom prst="rect">
            <a:avLst/>
          </a:prstGeom>
        </p:spPr>
        <p:txBody>
          <a:bodyPr anchorCtr="0" anchor="ctr" bIns="45700" lIns="91425" spcFirstLastPara="1" rIns="91425" wrap="square" tIns="45700">
            <a:normAutofit fontScale="92500" lnSpcReduction="10000"/>
          </a:bodyPr>
          <a:lstStyle/>
          <a:p>
            <a:pPr indent="0" lvl="0" marL="457200" rtl="0" algn="l">
              <a:spcBef>
                <a:spcPts val="360"/>
              </a:spcBef>
              <a:spcAft>
                <a:spcPts val="0"/>
              </a:spcAft>
              <a:buNone/>
            </a:pPr>
            <a:r>
              <a:rPr b="1" lang="en-US" sz="4200"/>
              <a:t>CASB Resources</a:t>
            </a:r>
            <a:endParaRPr b="1" sz="4200"/>
          </a:p>
          <a:p>
            <a:pPr indent="0" lvl="0" marL="457200" rtl="0" algn="l">
              <a:spcBef>
                <a:spcPts val="360"/>
              </a:spcBef>
              <a:spcAft>
                <a:spcPts val="0"/>
              </a:spcAft>
              <a:buNone/>
            </a:pPr>
            <a:r>
              <a:rPr lang="en-US" sz="4200"/>
              <a:t>Leadership Workbook </a:t>
            </a:r>
            <a:endParaRPr sz="4200"/>
          </a:p>
          <a:p>
            <a:pPr indent="0" lvl="0" marL="457200" rtl="0" algn="l">
              <a:spcBef>
                <a:spcPts val="360"/>
              </a:spcBef>
              <a:spcAft>
                <a:spcPts val="0"/>
              </a:spcAft>
              <a:buNone/>
            </a:pPr>
            <a:r>
              <a:rPr lang="en-US" sz="4200"/>
              <a:t>Board Member Handbook</a:t>
            </a:r>
            <a:endParaRPr sz="4200"/>
          </a:p>
          <a:p>
            <a:pPr indent="0" lvl="0" marL="457200" rtl="0" algn="l">
              <a:spcBef>
                <a:spcPts val="360"/>
              </a:spcBef>
              <a:spcAft>
                <a:spcPts val="0"/>
              </a:spcAft>
              <a:buNone/>
            </a:pPr>
            <a:r>
              <a:rPr lang="en-US" sz="4200"/>
              <a:t>Podcasts</a:t>
            </a:r>
            <a:endParaRPr sz="4200"/>
          </a:p>
          <a:p>
            <a:pPr indent="0" lvl="0" marL="457200" rtl="0" algn="l">
              <a:spcBef>
                <a:spcPts val="360"/>
              </a:spcBef>
              <a:spcAft>
                <a:spcPts val="0"/>
              </a:spcAft>
              <a:buNone/>
            </a:pPr>
            <a:r>
              <a:rPr lang="en-US" sz="4200"/>
              <a:t>Webinars</a:t>
            </a:r>
            <a:endParaRPr sz="4200"/>
          </a:p>
        </p:txBody>
      </p:sp>
      <p:pic>
        <p:nvPicPr>
          <p:cNvPr id="205" name="Google Shape;205;p27"/>
          <p:cNvPicPr preferRelativeResize="0"/>
          <p:nvPr/>
        </p:nvPicPr>
        <p:blipFill>
          <a:blip r:embed="rId3">
            <a:alphaModFix/>
          </a:blip>
          <a:stretch>
            <a:fillRect/>
          </a:stretch>
        </p:blipFill>
        <p:spPr>
          <a:xfrm>
            <a:off x="6453134" y="2228000"/>
            <a:ext cx="5450819" cy="36329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8"/>
          <p:cNvSpPr txBox="1"/>
          <p:nvPr>
            <p:ph type="title"/>
          </p:nvPr>
        </p:nvSpPr>
        <p:spPr>
          <a:xfrm>
            <a:off x="581193" y="729658"/>
            <a:ext cx="11029500" cy="988200"/>
          </a:xfrm>
          <a:prstGeom prst="rect">
            <a:avLst/>
          </a:prstGeom>
        </p:spPr>
        <p:txBody>
          <a:bodyPr anchorCtr="0" anchor="b" bIns="45700" lIns="91425" spcFirstLastPara="1" rIns="91425" wrap="square" tIns="45700">
            <a:normAutofit fontScale="90000"/>
          </a:bodyPr>
          <a:lstStyle/>
          <a:p>
            <a:pPr indent="0" lvl="0" marL="0" rtl="0" algn="ctr">
              <a:spcBef>
                <a:spcPts val="0"/>
              </a:spcBef>
              <a:spcAft>
                <a:spcPts val="0"/>
              </a:spcAft>
              <a:buNone/>
            </a:pPr>
            <a:r>
              <a:rPr lang="en-US" sz="6000"/>
              <a:t>WE APPRECIATE YOU!</a:t>
            </a:r>
            <a:endParaRPr sz="6000"/>
          </a:p>
        </p:txBody>
      </p:sp>
      <p:sp>
        <p:nvSpPr>
          <p:cNvPr id="212" name="Google Shape;212;p28"/>
          <p:cNvSpPr txBox="1"/>
          <p:nvPr>
            <p:ph idx="1" type="body"/>
          </p:nvPr>
        </p:nvSpPr>
        <p:spPr>
          <a:xfrm>
            <a:off x="581193" y="2228003"/>
            <a:ext cx="5422500" cy="3633000"/>
          </a:xfrm>
          <a:prstGeom prst="rect">
            <a:avLst/>
          </a:prstGeom>
        </p:spPr>
        <p:txBody>
          <a:bodyPr anchorCtr="0" anchor="ctr" bIns="45700" lIns="91425" spcFirstLastPara="1" rIns="91425" wrap="square" tIns="45700">
            <a:normAutofit lnSpcReduction="10000"/>
          </a:bodyPr>
          <a:lstStyle/>
          <a:p>
            <a:pPr indent="0" lvl="0" marL="457200" rtl="0" algn="l">
              <a:spcBef>
                <a:spcPts val="360"/>
              </a:spcBef>
              <a:spcAft>
                <a:spcPts val="0"/>
              </a:spcAft>
              <a:buNone/>
            </a:pPr>
            <a:r>
              <a:rPr b="1" lang="en-US" sz="3800"/>
              <a:t>CASB Resources</a:t>
            </a:r>
            <a:endParaRPr b="1" sz="3800"/>
          </a:p>
          <a:p>
            <a:pPr indent="0" lvl="0" marL="457200" rtl="0" algn="l">
              <a:spcBef>
                <a:spcPts val="360"/>
              </a:spcBef>
              <a:spcAft>
                <a:spcPts val="0"/>
              </a:spcAft>
              <a:buNone/>
            </a:pPr>
            <a:r>
              <a:rPr lang="en-US" sz="3800"/>
              <a:t>Legal Information</a:t>
            </a:r>
            <a:endParaRPr sz="3800"/>
          </a:p>
          <a:p>
            <a:pPr indent="0" lvl="0" marL="457200" rtl="0" algn="l">
              <a:spcBef>
                <a:spcPts val="360"/>
              </a:spcBef>
              <a:spcAft>
                <a:spcPts val="0"/>
              </a:spcAft>
              <a:buNone/>
            </a:pPr>
            <a:r>
              <a:rPr lang="en-US" sz="3800"/>
              <a:t>Policy </a:t>
            </a:r>
            <a:r>
              <a:rPr lang="en-US" sz="3800"/>
              <a:t>Questions</a:t>
            </a:r>
            <a:endParaRPr sz="3800"/>
          </a:p>
          <a:p>
            <a:pPr indent="0" lvl="0" marL="457200" rtl="0" algn="l">
              <a:spcBef>
                <a:spcPts val="360"/>
              </a:spcBef>
              <a:spcAft>
                <a:spcPts val="0"/>
              </a:spcAft>
              <a:buNone/>
            </a:pPr>
            <a:r>
              <a:rPr lang="en-US" sz="3800"/>
              <a:t>Board Training </a:t>
            </a:r>
            <a:endParaRPr sz="3800"/>
          </a:p>
          <a:p>
            <a:pPr indent="0" lvl="0" marL="457200" rtl="0" algn="l">
              <a:spcBef>
                <a:spcPts val="360"/>
              </a:spcBef>
              <a:spcAft>
                <a:spcPts val="0"/>
              </a:spcAft>
              <a:buNone/>
            </a:pPr>
            <a:r>
              <a:rPr lang="en-US" sz="3800" u="sng">
                <a:solidFill>
                  <a:schemeClr val="hlink"/>
                </a:solidFill>
                <a:hlinkClick r:id="rId3"/>
              </a:rPr>
              <a:t>info@casb.org</a:t>
            </a:r>
            <a:r>
              <a:rPr lang="en-US" sz="3800"/>
              <a:t> or 303-832-1000</a:t>
            </a:r>
            <a:endParaRPr sz="3800"/>
          </a:p>
        </p:txBody>
      </p:sp>
      <p:pic>
        <p:nvPicPr>
          <p:cNvPr id="213" name="Google Shape;213;p28"/>
          <p:cNvPicPr preferRelativeResize="0"/>
          <p:nvPr/>
        </p:nvPicPr>
        <p:blipFill>
          <a:blip r:embed="rId4">
            <a:alphaModFix/>
          </a:blip>
          <a:stretch>
            <a:fillRect/>
          </a:stretch>
        </p:blipFill>
        <p:spPr>
          <a:xfrm>
            <a:off x="6453134" y="2228000"/>
            <a:ext cx="5450819" cy="36329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9"/>
          <p:cNvSpPr txBox="1"/>
          <p:nvPr>
            <p:ph type="title"/>
          </p:nvPr>
        </p:nvSpPr>
        <p:spPr>
          <a:xfrm>
            <a:off x="581193" y="729658"/>
            <a:ext cx="11029500" cy="988200"/>
          </a:xfrm>
          <a:prstGeom prst="rect">
            <a:avLst/>
          </a:prstGeom>
        </p:spPr>
        <p:txBody>
          <a:bodyPr anchorCtr="0" anchor="b" bIns="45700" lIns="91425" spcFirstLastPara="1" rIns="91425" wrap="square" tIns="45700">
            <a:normAutofit fontScale="90000"/>
          </a:bodyPr>
          <a:lstStyle/>
          <a:p>
            <a:pPr indent="0" lvl="0" marL="0" rtl="0" algn="ctr">
              <a:spcBef>
                <a:spcPts val="0"/>
              </a:spcBef>
              <a:spcAft>
                <a:spcPts val="0"/>
              </a:spcAft>
              <a:buNone/>
            </a:pPr>
            <a:r>
              <a:rPr lang="en-US" sz="6000"/>
              <a:t>WE APPRECIATE YOU!</a:t>
            </a:r>
            <a:endParaRPr sz="6000"/>
          </a:p>
        </p:txBody>
      </p:sp>
      <p:sp>
        <p:nvSpPr>
          <p:cNvPr id="220" name="Google Shape;220;p29"/>
          <p:cNvSpPr txBox="1"/>
          <p:nvPr>
            <p:ph idx="1" type="body"/>
          </p:nvPr>
        </p:nvSpPr>
        <p:spPr>
          <a:xfrm>
            <a:off x="581193" y="2228003"/>
            <a:ext cx="5422500" cy="3633000"/>
          </a:xfrm>
          <a:prstGeom prst="rect">
            <a:avLst/>
          </a:prstGeom>
        </p:spPr>
        <p:txBody>
          <a:bodyPr anchorCtr="0" anchor="ctr" bIns="45700" lIns="91425" spcFirstLastPara="1" rIns="91425" wrap="square" tIns="45700">
            <a:normAutofit/>
          </a:bodyPr>
          <a:lstStyle/>
          <a:p>
            <a:pPr indent="0" lvl="0" marL="457200" rtl="0" algn="l">
              <a:spcBef>
                <a:spcPts val="360"/>
              </a:spcBef>
              <a:spcAft>
                <a:spcPts val="0"/>
              </a:spcAft>
              <a:buClr>
                <a:schemeClr val="dk1"/>
              </a:buClr>
              <a:buSzPts val="1100"/>
              <a:buFont typeface="Arial"/>
              <a:buNone/>
            </a:pPr>
            <a:r>
              <a:rPr lang="en-US" sz="4000"/>
              <a:t>Matt Cook</a:t>
            </a:r>
            <a:endParaRPr sz="4000"/>
          </a:p>
          <a:p>
            <a:pPr indent="0" lvl="0" marL="457200" rtl="0" algn="l">
              <a:spcBef>
                <a:spcPts val="360"/>
              </a:spcBef>
              <a:spcAft>
                <a:spcPts val="0"/>
              </a:spcAft>
              <a:buClr>
                <a:schemeClr val="dk1"/>
              </a:buClr>
              <a:buSzPts val="1100"/>
              <a:buFont typeface="Arial"/>
              <a:buNone/>
            </a:pPr>
            <a:r>
              <a:rPr lang="en-US" sz="4000" u="sng">
                <a:solidFill>
                  <a:schemeClr val="hlink"/>
                </a:solidFill>
                <a:hlinkClick r:id="rId3"/>
              </a:rPr>
              <a:t>mcook@casb.org</a:t>
            </a:r>
            <a:endParaRPr sz="4000"/>
          </a:p>
          <a:p>
            <a:pPr indent="0" lvl="0" marL="457200" rtl="0" algn="l">
              <a:spcBef>
                <a:spcPts val="360"/>
              </a:spcBef>
              <a:spcAft>
                <a:spcPts val="0"/>
              </a:spcAft>
              <a:buClr>
                <a:schemeClr val="dk1"/>
              </a:buClr>
              <a:buSzPts val="1100"/>
              <a:buFont typeface="Arial"/>
              <a:buNone/>
            </a:pPr>
            <a:r>
              <a:rPr lang="en-US" sz="4000"/>
              <a:t>mobile - 720-838-8279</a:t>
            </a:r>
            <a:endParaRPr sz="4000"/>
          </a:p>
          <a:p>
            <a:pPr indent="0" lvl="0" marL="457200" rtl="0" algn="l">
              <a:spcBef>
                <a:spcPts val="360"/>
              </a:spcBef>
              <a:spcAft>
                <a:spcPts val="0"/>
              </a:spcAft>
              <a:buNone/>
            </a:pPr>
            <a:r>
              <a:rPr lang="en-US" sz="4000"/>
              <a:t>X(formerly Twitter) @casbmattcook</a:t>
            </a:r>
            <a:endParaRPr sz="4000"/>
          </a:p>
        </p:txBody>
      </p:sp>
      <p:pic>
        <p:nvPicPr>
          <p:cNvPr id="221" name="Google Shape;221;p29"/>
          <p:cNvPicPr preferRelativeResize="0"/>
          <p:nvPr/>
        </p:nvPicPr>
        <p:blipFill>
          <a:blip r:embed="rId4">
            <a:alphaModFix/>
          </a:blip>
          <a:stretch>
            <a:fillRect/>
          </a:stretch>
        </p:blipFill>
        <p:spPr>
          <a:xfrm>
            <a:off x="6453134" y="2228000"/>
            <a:ext cx="5450819" cy="3632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3"/>
          <p:cNvSpPr txBox="1"/>
          <p:nvPr>
            <p:ph type="title"/>
          </p:nvPr>
        </p:nvSpPr>
        <p:spPr>
          <a:xfrm>
            <a:off x="581192" y="702156"/>
            <a:ext cx="11029500" cy="10137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1100"/>
              <a:buFont typeface="Arial"/>
              <a:buNone/>
            </a:pPr>
            <a:r>
              <a:rPr b="1" lang="en-US"/>
              <a:t>WELCOME AND</a:t>
            </a:r>
            <a:endParaRPr b="1"/>
          </a:p>
          <a:p>
            <a:pPr indent="0" lvl="0" marL="0" rtl="0" algn="ctr">
              <a:spcBef>
                <a:spcPts val="0"/>
              </a:spcBef>
              <a:spcAft>
                <a:spcPts val="0"/>
              </a:spcAft>
              <a:buClr>
                <a:schemeClr val="dk1"/>
              </a:buClr>
              <a:buSzPts val="1100"/>
              <a:buFont typeface="Arial"/>
              <a:buNone/>
            </a:pPr>
            <a:r>
              <a:rPr b="1" lang="en-US"/>
              <a:t>INTRODUCTIONS</a:t>
            </a:r>
            <a:endParaRPr sz="3600"/>
          </a:p>
        </p:txBody>
      </p:sp>
      <p:sp>
        <p:nvSpPr>
          <p:cNvPr id="100" name="Google Shape;100;p13"/>
          <p:cNvSpPr txBox="1"/>
          <p:nvPr/>
        </p:nvSpPr>
        <p:spPr>
          <a:xfrm>
            <a:off x="581192" y="2180496"/>
            <a:ext cx="11029500" cy="36783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lang="en-US" sz="5200">
                <a:latin typeface="Gill Sans"/>
                <a:ea typeface="Gill Sans"/>
                <a:cs typeface="Gill Sans"/>
                <a:sym typeface="Gill Sans"/>
              </a:rPr>
              <a:t>Matt Cook</a:t>
            </a:r>
            <a:endParaRPr sz="5200">
              <a:latin typeface="Gill Sans"/>
              <a:ea typeface="Gill Sans"/>
              <a:cs typeface="Gill Sans"/>
              <a:sym typeface="Gill Sans"/>
            </a:endParaRPr>
          </a:p>
          <a:p>
            <a:pPr indent="0" lvl="0" marL="0" rtl="0" algn="ctr">
              <a:lnSpc>
                <a:spcPct val="115000"/>
              </a:lnSpc>
              <a:spcBef>
                <a:spcPts val="0"/>
              </a:spcBef>
              <a:spcAft>
                <a:spcPts val="0"/>
              </a:spcAft>
              <a:buNone/>
            </a:pPr>
            <a:r>
              <a:rPr lang="en-US" sz="5200">
                <a:latin typeface="Gill Sans"/>
                <a:ea typeface="Gill Sans"/>
                <a:cs typeface="Gill Sans"/>
                <a:sym typeface="Gill Sans"/>
              </a:rPr>
              <a:t>CASB </a:t>
            </a:r>
            <a:endParaRPr sz="5200">
              <a:latin typeface="Gill Sans"/>
              <a:ea typeface="Gill Sans"/>
              <a:cs typeface="Gill Sans"/>
              <a:sym typeface="Gill Sans"/>
            </a:endParaRPr>
          </a:p>
          <a:p>
            <a:pPr indent="0" lvl="0" marL="0" rtl="0" algn="ctr">
              <a:lnSpc>
                <a:spcPct val="115000"/>
              </a:lnSpc>
              <a:spcBef>
                <a:spcPts val="0"/>
              </a:spcBef>
              <a:spcAft>
                <a:spcPts val="0"/>
              </a:spcAft>
              <a:buNone/>
            </a:pPr>
            <a:r>
              <a:rPr lang="en-US" sz="5200">
                <a:latin typeface="Gill Sans"/>
                <a:ea typeface="Gill Sans"/>
                <a:cs typeface="Gill Sans"/>
                <a:sym typeface="Gill Sans"/>
              </a:rPr>
              <a:t>Director of Public Policy and Advocacy</a:t>
            </a:r>
            <a:endParaRPr sz="5200">
              <a:latin typeface="Gill Sans"/>
              <a:ea typeface="Gill Sans"/>
              <a:cs typeface="Gill Sans"/>
              <a:sym typeface="Gill Sans"/>
            </a:endParaRPr>
          </a:p>
          <a:p>
            <a:pPr indent="0" lvl="0" marL="457200" rtl="0" algn="l">
              <a:lnSpc>
                <a:spcPct val="115000"/>
              </a:lnSpc>
              <a:spcBef>
                <a:spcPts val="0"/>
              </a:spcBef>
              <a:spcAft>
                <a:spcPts val="0"/>
              </a:spcAft>
              <a:buNone/>
            </a:pPr>
            <a:r>
              <a:t/>
            </a:r>
            <a:endParaRPr sz="3300">
              <a:solidFill>
                <a:srgbClr val="373545"/>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4"/>
          <p:cNvSpPr txBox="1"/>
          <p:nvPr>
            <p:ph type="title"/>
          </p:nvPr>
        </p:nvSpPr>
        <p:spPr>
          <a:xfrm>
            <a:off x="581192" y="702156"/>
            <a:ext cx="11029500" cy="1013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US"/>
              <a:t>WELCOME!    </a:t>
            </a:r>
            <a:endParaRPr b="1"/>
          </a:p>
          <a:p>
            <a:pPr indent="0" lvl="0" marL="0" rtl="0" algn="l">
              <a:spcBef>
                <a:spcPts val="0"/>
              </a:spcBef>
              <a:spcAft>
                <a:spcPts val="0"/>
              </a:spcAft>
              <a:buClr>
                <a:schemeClr val="dk1"/>
              </a:buClr>
              <a:buSzPts val="1100"/>
              <a:buFont typeface="Arial"/>
              <a:buNone/>
            </a:pPr>
            <a:r>
              <a:rPr b="1" lang="en-US"/>
              <a:t>OUR GOALS FOR THIS SESSION...</a:t>
            </a:r>
            <a:endParaRPr sz="3600"/>
          </a:p>
        </p:txBody>
      </p:sp>
      <p:sp>
        <p:nvSpPr>
          <p:cNvPr id="107" name="Google Shape;107;p14"/>
          <p:cNvSpPr txBox="1"/>
          <p:nvPr/>
        </p:nvSpPr>
        <p:spPr>
          <a:xfrm>
            <a:off x="581192" y="2180496"/>
            <a:ext cx="11029500" cy="3678300"/>
          </a:xfrm>
          <a:prstGeom prst="rect">
            <a:avLst/>
          </a:prstGeom>
          <a:noFill/>
          <a:ln>
            <a:noFill/>
          </a:ln>
        </p:spPr>
        <p:txBody>
          <a:bodyPr anchorCtr="0" anchor="t" bIns="45700" lIns="91425" spcFirstLastPara="1" rIns="91425" wrap="square" tIns="45700">
            <a:noAutofit/>
          </a:bodyPr>
          <a:lstStyle/>
          <a:p>
            <a:pPr indent="-419100" lvl="0" marL="457200" rtl="0" algn="l">
              <a:lnSpc>
                <a:spcPct val="115000"/>
              </a:lnSpc>
              <a:spcBef>
                <a:spcPts val="0"/>
              </a:spcBef>
              <a:spcAft>
                <a:spcPts val="0"/>
              </a:spcAft>
              <a:buClr>
                <a:srgbClr val="000000"/>
              </a:buClr>
              <a:buSzPts val="3000"/>
              <a:buFont typeface="Gill Sans"/>
              <a:buChar char="●"/>
            </a:pPr>
            <a:r>
              <a:rPr lang="en-US" sz="3000">
                <a:latin typeface="Gill Sans"/>
                <a:ea typeface="Gill Sans"/>
                <a:cs typeface="Gill Sans"/>
                <a:sym typeface="Gill Sans"/>
              </a:rPr>
              <a:t>Understand the basics of Robert’s Rules of Order</a:t>
            </a:r>
            <a:endParaRPr sz="3000">
              <a:solidFill>
                <a:srgbClr val="000000"/>
              </a:solidFill>
              <a:latin typeface="Gill Sans"/>
              <a:ea typeface="Gill Sans"/>
              <a:cs typeface="Gill Sans"/>
              <a:sym typeface="Gill Sans"/>
            </a:endParaRPr>
          </a:p>
          <a:p>
            <a:pPr indent="-419100" lvl="0" marL="457200" rtl="0" algn="l">
              <a:lnSpc>
                <a:spcPct val="115000"/>
              </a:lnSpc>
              <a:spcBef>
                <a:spcPts val="0"/>
              </a:spcBef>
              <a:spcAft>
                <a:spcPts val="0"/>
              </a:spcAft>
              <a:buClr>
                <a:srgbClr val="000000"/>
              </a:buClr>
              <a:buSzPts val="3000"/>
              <a:buFont typeface="Gill Sans"/>
              <a:buChar char="●"/>
            </a:pPr>
            <a:r>
              <a:rPr lang="en-US" sz="3000">
                <a:latin typeface="Gill Sans"/>
                <a:ea typeface="Gill Sans"/>
                <a:cs typeface="Gill Sans"/>
                <a:sym typeface="Gill Sans"/>
              </a:rPr>
              <a:t>How the correct use of Robert’s Rules of Order can make your Board meeting more effective and efficient</a:t>
            </a:r>
            <a:endParaRPr sz="3000">
              <a:latin typeface="Gill Sans"/>
              <a:ea typeface="Gill Sans"/>
              <a:cs typeface="Gill Sans"/>
              <a:sym typeface="Gill Sans"/>
            </a:endParaRPr>
          </a:p>
          <a:p>
            <a:pPr indent="-419100" lvl="0" marL="457200" rtl="0" algn="l">
              <a:lnSpc>
                <a:spcPct val="115000"/>
              </a:lnSpc>
              <a:spcBef>
                <a:spcPts val="0"/>
              </a:spcBef>
              <a:spcAft>
                <a:spcPts val="0"/>
              </a:spcAft>
              <a:buClr>
                <a:srgbClr val="15113E"/>
              </a:buClr>
              <a:buSzPts val="3000"/>
              <a:buFont typeface="Gill Sans"/>
              <a:buChar char="●"/>
            </a:pPr>
            <a:r>
              <a:rPr lang="en-US" sz="3000">
                <a:latin typeface="Gill Sans"/>
                <a:ea typeface="Gill Sans"/>
                <a:cs typeface="Gill Sans"/>
                <a:sym typeface="Gill Sans"/>
              </a:rPr>
              <a:t>Learn from each other</a:t>
            </a:r>
            <a:endParaRPr sz="3000">
              <a:latin typeface="Gill Sans"/>
              <a:ea typeface="Gill Sans"/>
              <a:cs typeface="Gill Sans"/>
              <a:sym typeface="Gill Sans"/>
            </a:endParaRPr>
          </a:p>
          <a:p>
            <a:pPr indent="-419100" lvl="0" marL="457200" rtl="0" algn="l">
              <a:lnSpc>
                <a:spcPct val="115000"/>
              </a:lnSpc>
              <a:spcBef>
                <a:spcPts val="0"/>
              </a:spcBef>
              <a:spcAft>
                <a:spcPts val="0"/>
              </a:spcAft>
              <a:buClr>
                <a:srgbClr val="15113E"/>
              </a:buClr>
              <a:buSzPts val="3000"/>
              <a:buFont typeface="Gill Sans"/>
              <a:buChar char="●"/>
            </a:pPr>
            <a:r>
              <a:rPr lang="en-US" sz="3000">
                <a:latin typeface="Gill Sans"/>
                <a:ea typeface="Gill Sans"/>
                <a:cs typeface="Gill Sans"/>
                <a:sym typeface="Gill Sans"/>
              </a:rPr>
              <a:t>Enjoy our time together</a:t>
            </a:r>
            <a:endParaRPr sz="3300">
              <a:solidFill>
                <a:srgbClr val="373545"/>
              </a:solidFill>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5"/>
          <p:cNvSpPr txBox="1"/>
          <p:nvPr>
            <p:ph type="title"/>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US"/>
              <a:t>Col. Henry Marytn Robert</a:t>
            </a:r>
            <a:endParaRPr sz="3600"/>
          </a:p>
        </p:txBody>
      </p:sp>
      <p:sp>
        <p:nvSpPr>
          <p:cNvPr id="114" name="Google Shape;114;p15"/>
          <p:cNvSpPr txBox="1"/>
          <p:nvPr>
            <p:ph idx="2" type="body"/>
          </p:nvPr>
        </p:nvSpPr>
        <p:spPr>
          <a:xfrm>
            <a:off x="6188417" y="2228003"/>
            <a:ext cx="5422500" cy="3633000"/>
          </a:xfrm>
          <a:prstGeom prst="rect">
            <a:avLst/>
          </a:prstGeom>
          <a:ln cap="flat" cmpd="sng" w="2857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rtl="0" algn="l">
              <a:spcBef>
                <a:spcPts val="360"/>
              </a:spcBef>
              <a:spcAft>
                <a:spcPts val="0"/>
              </a:spcAft>
              <a:buNone/>
            </a:pPr>
            <a:r>
              <a:rPr b="1" lang="en-US" sz="2500"/>
              <a:t>Colonel Henry Martyn Robert</a:t>
            </a:r>
            <a:endParaRPr b="1" sz="2500"/>
          </a:p>
          <a:p>
            <a:pPr indent="0" lvl="0" marL="0" rtl="0" algn="l">
              <a:spcBef>
                <a:spcPts val="360"/>
              </a:spcBef>
              <a:spcAft>
                <a:spcPts val="0"/>
              </a:spcAft>
              <a:buNone/>
            </a:pPr>
            <a:r>
              <a:rPr b="1" lang="en-US" sz="2500"/>
              <a:t>Born - 1837 Died -1923</a:t>
            </a:r>
            <a:endParaRPr b="1" sz="2500"/>
          </a:p>
          <a:p>
            <a:pPr indent="0" lvl="0" marL="0" rtl="0" algn="l">
              <a:spcBef>
                <a:spcPts val="360"/>
              </a:spcBef>
              <a:spcAft>
                <a:spcPts val="0"/>
              </a:spcAft>
              <a:buNone/>
            </a:pPr>
            <a:r>
              <a:rPr b="1" lang="en-US" sz="2500"/>
              <a:t>U.S. Army Engineer</a:t>
            </a:r>
            <a:endParaRPr b="1" sz="2500"/>
          </a:p>
          <a:p>
            <a:pPr indent="0" lvl="0" marL="0" rtl="0" algn="l">
              <a:spcBef>
                <a:spcPts val="360"/>
              </a:spcBef>
              <a:spcAft>
                <a:spcPts val="0"/>
              </a:spcAft>
              <a:buNone/>
            </a:pPr>
            <a:r>
              <a:rPr lang="en-US" sz="2500"/>
              <a:t>Robert’s Rules of Order first </a:t>
            </a:r>
            <a:r>
              <a:rPr lang="en-US" sz="2500"/>
              <a:t>published</a:t>
            </a:r>
            <a:r>
              <a:rPr lang="en-US" sz="2500"/>
              <a:t> in 1876</a:t>
            </a:r>
            <a:endParaRPr sz="2500"/>
          </a:p>
          <a:p>
            <a:pPr indent="0" lvl="0" marL="0" rtl="0" algn="l">
              <a:spcBef>
                <a:spcPts val="360"/>
              </a:spcBef>
              <a:spcAft>
                <a:spcPts val="0"/>
              </a:spcAft>
              <a:buNone/>
            </a:pPr>
            <a:r>
              <a:rPr lang="en-US" sz="2500"/>
              <a:t>Robert’s rules were first drafted when Col. Robert was asked to assist with a business meeting of his church</a:t>
            </a:r>
            <a:endParaRPr sz="2500"/>
          </a:p>
        </p:txBody>
      </p:sp>
      <p:pic>
        <p:nvPicPr>
          <p:cNvPr id="115" name="Google Shape;115;p15"/>
          <p:cNvPicPr preferRelativeResize="0"/>
          <p:nvPr/>
        </p:nvPicPr>
        <p:blipFill>
          <a:blip r:embed="rId3">
            <a:alphaModFix/>
          </a:blip>
          <a:stretch>
            <a:fillRect/>
          </a:stretch>
        </p:blipFill>
        <p:spPr>
          <a:xfrm>
            <a:off x="1225300" y="2228000"/>
            <a:ext cx="4843999" cy="3633000"/>
          </a:xfrm>
          <a:prstGeom prst="rect">
            <a:avLst/>
          </a:prstGeom>
          <a:noFill/>
          <a:ln cap="flat" cmpd="sng" w="28575">
            <a:solidFill>
              <a:schemeClr val="accent1"/>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6"/>
          <p:cNvSpPr txBox="1"/>
          <p:nvPr>
            <p:ph type="title"/>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US"/>
              <a:t>WHY FOLLOW ROBERT’S RULES?</a:t>
            </a:r>
            <a:endParaRPr sz="3600"/>
          </a:p>
        </p:txBody>
      </p:sp>
      <p:sp>
        <p:nvSpPr>
          <p:cNvPr id="122" name="Google Shape;122;p16"/>
          <p:cNvSpPr txBox="1"/>
          <p:nvPr>
            <p:ph idx="2" type="body"/>
          </p:nvPr>
        </p:nvSpPr>
        <p:spPr>
          <a:xfrm>
            <a:off x="6188417" y="2228003"/>
            <a:ext cx="5422500" cy="3633000"/>
          </a:xfrm>
          <a:prstGeom prst="rect">
            <a:avLst/>
          </a:prstGeom>
          <a:ln cap="flat" cmpd="sng" w="28575">
            <a:solidFill>
              <a:schemeClr val="accent1"/>
            </a:solidFill>
            <a:prstDash val="solid"/>
            <a:round/>
            <a:headEnd len="sm" w="sm" type="none"/>
            <a:tailEnd len="sm" w="sm" type="none"/>
          </a:ln>
        </p:spPr>
        <p:txBody>
          <a:bodyPr anchorCtr="0" anchor="ctr" bIns="45700" lIns="91425" spcFirstLastPara="1" rIns="91425" wrap="square" tIns="45700">
            <a:normAutofit lnSpcReduction="10000"/>
          </a:bodyPr>
          <a:lstStyle/>
          <a:p>
            <a:pPr indent="0" lvl="0" marL="0" rtl="0" algn="l">
              <a:spcBef>
                <a:spcPts val="360"/>
              </a:spcBef>
              <a:spcAft>
                <a:spcPts val="0"/>
              </a:spcAft>
              <a:buNone/>
            </a:pPr>
            <a:r>
              <a:rPr lang="en-US" sz="2700"/>
              <a:t>Robert's Rules of Order is a tool used by representative bodies of all kinds to bring order to meetings and allow the group to take care of business in an efficient and predictable manner. Robert's Rules of Order and other kinds of parliamentary procedures are a proven way of conducting meetings.</a:t>
            </a:r>
            <a:endParaRPr sz="2700"/>
          </a:p>
        </p:txBody>
      </p:sp>
      <p:pic>
        <p:nvPicPr>
          <p:cNvPr id="123" name="Google Shape;123;p16"/>
          <p:cNvPicPr preferRelativeResize="0"/>
          <p:nvPr/>
        </p:nvPicPr>
        <p:blipFill>
          <a:blip r:embed="rId3">
            <a:alphaModFix/>
          </a:blip>
          <a:stretch>
            <a:fillRect/>
          </a:stretch>
        </p:blipFill>
        <p:spPr>
          <a:xfrm>
            <a:off x="1225300" y="2228000"/>
            <a:ext cx="4843999" cy="3633000"/>
          </a:xfrm>
          <a:prstGeom prst="rect">
            <a:avLst/>
          </a:prstGeom>
          <a:noFill/>
          <a:ln cap="flat" cmpd="sng" w="28575">
            <a:solidFill>
              <a:schemeClr val="accent1"/>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7"/>
          <p:cNvSpPr txBox="1"/>
          <p:nvPr>
            <p:ph type="title"/>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b="1" lang="en-US"/>
              <a:t>WHY FOLLOW ROBERT’S RULES?</a:t>
            </a:r>
            <a:endParaRPr sz="3600"/>
          </a:p>
        </p:txBody>
      </p:sp>
      <p:sp>
        <p:nvSpPr>
          <p:cNvPr id="130" name="Google Shape;130;p17"/>
          <p:cNvSpPr txBox="1"/>
          <p:nvPr>
            <p:ph idx="2" type="body"/>
          </p:nvPr>
        </p:nvSpPr>
        <p:spPr>
          <a:xfrm>
            <a:off x="6188417" y="2228003"/>
            <a:ext cx="5422500" cy="3633000"/>
          </a:xfrm>
          <a:prstGeom prst="rect">
            <a:avLst/>
          </a:prstGeom>
          <a:ln cap="flat" cmpd="sng" w="28575">
            <a:solidFill>
              <a:schemeClr val="accent1"/>
            </a:solidFill>
            <a:prstDash val="solid"/>
            <a:round/>
            <a:headEnd len="sm" w="sm" type="none"/>
            <a:tailEnd len="sm" w="sm" type="none"/>
          </a:ln>
        </p:spPr>
        <p:txBody>
          <a:bodyPr anchorCtr="0" anchor="ctr" bIns="45700" lIns="91425" spcFirstLastPara="1" rIns="91425" wrap="square" tIns="45700">
            <a:normAutofit lnSpcReduction="10000"/>
          </a:bodyPr>
          <a:lstStyle/>
          <a:p>
            <a:pPr indent="0" lvl="0" marL="0" rtl="0" algn="l">
              <a:spcBef>
                <a:spcPts val="360"/>
              </a:spcBef>
              <a:spcAft>
                <a:spcPts val="0"/>
              </a:spcAft>
              <a:buNone/>
            </a:pPr>
            <a:r>
              <a:rPr lang="en-US" sz="4000"/>
              <a:t>More simply the reason to use Robert’s Rules of Order is so that everyone know the rules before they play the game.</a:t>
            </a:r>
            <a:endParaRPr sz="4000"/>
          </a:p>
        </p:txBody>
      </p:sp>
      <p:pic>
        <p:nvPicPr>
          <p:cNvPr id="131" name="Google Shape;131;p17"/>
          <p:cNvPicPr preferRelativeResize="0"/>
          <p:nvPr/>
        </p:nvPicPr>
        <p:blipFill>
          <a:blip r:embed="rId3">
            <a:alphaModFix/>
          </a:blip>
          <a:stretch>
            <a:fillRect/>
          </a:stretch>
        </p:blipFill>
        <p:spPr>
          <a:xfrm>
            <a:off x="1225300" y="2228000"/>
            <a:ext cx="4843999" cy="3633000"/>
          </a:xfrm>
          <a:prstGeom prst="rect">
            <a:avLst/>
          </a:prstGeom>
          <a:noFill/>
          <a:ln cap="flat" cmpd="sng" w="28575">
            <a:solidFill>
              <a:schemeClr val="accent1"/>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8"/>
          <p:cNvSpPr txBox="1"/>
          <p:nvPr>
            <p:ph type="title"/>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1100"/>
              <a:buFont typeface="Arial"/>
              <a:buNone/>
            </a:pPr>
            <a:r>
              <a:rPr b="1" lang="en-US"/>
              <a:t>BASIC PROCEDURES FOR THE BOARD</a:t>
            </a:r>
            <a:endParaRPr sz="3600"/>
          </a:p>
        </p:txBody>
      </p:sp>
      <p:sp>
        <p:nvSpPr>
          <p:cNvPr id="138" name="Google Shape;138;p18"/>
          <p:cNvSpPr txBox="1"/>
          <p:nvPr>
            <p:ph idx="1" type="body"/>
          </p:nvPr>
        </p:nvSpPr>
        <p:spPr>
          <a:xfrm>
            <a:off x="581193" y="2380403"/>
            <a:ext cx="5422500" cy="3633000"/>
          </a:xfrm>
          <a:prstGeom prst="rect">
            <a:avLst/>
          </a:prstGeom>
        </p:spPr>
        <p:txBody>
          <a:bodyPr anchorCtr="0" anchor="ctr" bIns="45700" lIns="91425" spcFirstLastPara="1" rIns="91425" wrap="square" tIns="45700">
            <a:noAutofit/>
          </a:bodyPr>
          <a:lstStyle/>
          <a:p>
            <a:pPr indent="0" lvl="0" marL="0" rtl="0" algn="l">
              <a:spcBef>
                <a:spcPts val="360"/>
              </a:spcBef>
              <a:spcAft>
                <a:spcPts val="0"/>
              </a:spcAft>
              <a:buNone/>
            </a:pPr>
            <a:r>
              <a:rPr b="1" lang="en-US" sz="3100"/>
              <a:t>How to Make Motion?</a:t>
            </a:r>
            <a:endParaRPr b="1" sz="3100"/>
          </a:p>
          <a:p>
            <a:pPr indent="0" lvl="0" marL="0" rtl="0" algn="l">
              <a:spcBef>
                <a:spcPts val="360"/>
              </a:spcBef>
              <a:spcAft>
                <a:spcPts val="0"/>
              </a:spcAft>
              <a:buNone/>
            </a:pPr>
            <a:r>
              <a:rPr b="1" lang="en-US" sz="3100"/>
              <a:t>Does a Motion Need a Second?</a:t>
            </a:r>
            <a:endParaRPr b="1" sz="3100"/>
          </a:p>
          <a:p>
            <a:pPr indent="0" lvl="0" marL="0" rtl="0" algn="l">
              <a:spcBef>
                <a:spcPts val="360"/>
              </a:spcBef>
              <a:spcAft>
                <a:spcPts val="0"/>
              </a:spcAft>
              <a:buNone/>
            </a:pPr>
            <a:r>
              <a:rPr b="1" lang="en-US" sz="3100"/>
              <a:t>How to Propose an Amendment?</a:t>
            </a:r>
            <a:endParaRPr b="1" sz="3100"/>
          </a:p>
          <a:p>
            <a:pPr indent="0" lvl="0" marL="0" rtl="0" algn="l">
              <a:spcBef>
                <a:spcPts val="360"/>
              </a:spcBef>
              <a:spcAft>
                <a:spcPts val="0"/>
              </a:spcAft>
              <a:buNone/>
            </a:pPr>
            <a:r>
              <a:rPr b="1" lang="en-US" sz="3100"/>
              <a:t>Role of the Board President?</a:t>
            </a:r>
            <a:endParaRPr b="1"/>
          </a:p>
        </p:txBody>
      </p:sp>
      <p:pic>
        <p:nvPicPr>
          <p:cNvPr id="139" name="Google Shape;139;p18"/>
          <p:cNvPicPr preferRelativeResize="0"/>
          <p:nvPr/>
        </p:nvPicPr>
        <p:blipFill>
          <a:blip r:embed="rId3">
            <a:alphaModFix/>
          </a:blip>
          <a:stretch>
            <a:fillRect/>
          </a:stretch>
        </p:blipFill>
        <p:spPr>
          <a:xfrm rot="1316075">
            <a:off x="7787913" y="2375001"/>
            <a:ext cx="2356524" cy="31844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9"/>
          <p:cNvSpPr txBox="1"/>
          <p:nvPr>
            <p:ph type="title"/>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1100"/>
              <a:buFont typeface="Arial"/>
              <a:buNone/>
            </a:pPr>
            <a:r>
              <a:rPr b="1" lang="en-US"/>
              <a:t>BASIC PROCEDURES FOR THE BOARD</a:t>
            </a:r>
            <a:endParaRPr sz="3600"/>
          </a:p>
        </p:txBody>
      </p:sp>
      <p:sp>
        <p:nvSpPr>
          <p:cNvPr id="146" name="Google Shape;146;p19"/>
          <p:cNvSpPr txBox="1"/>
          <p:nvPr>
            <p:ph idx="1" type="body"/>
          </p:nvPr>
        </p:nvSpPr>
        <p:spPr>
          <a:xfrm>
            <a:off x="581193" y="2380403"/>
            <a:ext cx="5422500" cy="3633000"/>
          </a:xfrm>
          <a:prstGeom prst="rect">
            <a:avLst/>
          </a:prstGeom>
        </p:spPr>
        <p:txBody>
          <a:bodyPr anchorCtr="0" anchor="ctr" bIns="45700" lIns="91425" spcFirstLastPara="1" rIns="91425" wrap="square" tIns="45700">
            <a:noAutofit/>
          </a:bodyPr>
          <a:lstStyle/>
          <a:p>
            <a:pPr indent="0" lvl="0" marL="0" rtl="0" algn="l">
              <a:spcBef>
                <a:spcPts val="360"/>
              </a:spcBef>
              <a:spcAft>
                <a:spcPts val="0"/>
              </a:spcAft>
              <a:buNone/>
            </a:pPr>
            <a:r>
              <a:rPr b="1" lang="en-US" sz="3000"/>
              <a:t>How to Make Motion?</a:t>
            </a:r>
            <a:endParaRPr b="1" sz="3000"/>
          </a:p>
          <a:p>
            <a:pPr indent="-419100" lvl="0" marL="457200" rtl="0" algn="l">
              <a:spcBef>
                <a:spcPts val="360"/>
              </a:spcBef>
              <a:spcAft>
                <a:spcPts val="0"/>
              </a:spcAft>
              <a:buSzPts val="3000"/>
              <a:buAutoNum type="arabicPeriod"/>
            </a:pPr>
            <a:r>
              <a:rPr lang="en-US" sz="3000"/>
              <a:t>Be recognized by the Chair</a:t>
            </a:r>
            <a:endParaRPr sz="3000"/>
          </a:p>
          <a:p>
            <a:pPr indent="-419100" lvl="0" marL="457200" rtl="0" algn="l">
              <a:spcBef>
                <a:spcPts val="0"/>
              </a:spcBef>
              <a:spcAft>
                <a:spcPts val="0"/>
              </a:spcAft>
              <a:buSzPts val="3000"/>
              <a:buAutoNum type="arabicPeriod"/>
            </a:pPr>
            <a:r>
              <a:rPr lang="en-US" sz="3000"/>
              <a:t>State your motion</a:t>
            </a:r>
            <a:endParaRPr sz="3000"/>
          </a:p>
          <a:p>
            <a:pPr indent="-419100" lvl="0" marL="457200" rtl="0" algn="l">
              <a:spcBef>
                <a:spcPts val="0"/>
              </a:spcBef>
              <a:spcAft>
                <a:spcPts val="0"/>
              </a:spcAft>
              <a:buSzPts val="3000"/>
              <a:buAutoNum type="arabicPeriod"/>
            </a:pPr>
            <a:r>
              <a:rPr lang="en-US" sz="3000"/>
              <a:t>Gain a second to your motion</a:t>
            </a:r>
            <a:endParaRPr sz="3000"/>
          </a:p>
          <a:p>
            <a:pPr indent="-419100" lvl="0" marL="457200" rtl="0" algn="l">
              <a:spcBef>
                <a:spcPts val="0"/>
              </a:spcBef>
              <a:spcAft>
                <a:spcPts val="0"/>
              </a:spcAft>
              <a:buSzPts val="3000"/>
              <a:buAutoNum type="arabicPeriod"/>
            </a:pPr>
            <a:r>
              <a:rPr lang="en-US" sz="3000"/>
              <a:t>Explain the motion, after again being recognized by the Chair</a:t>
            </a:r>
            <a:endParaRPr sz="3000"/>
          </a:p>
          <a:p>
            <a:pPr indent="0" lvl="0" marL="0" rtl="0" algn="l">
              <a:spcBef>
                <a:spcPts val="360"/>
              </a:spcBef>
              <a:spcAft>
                <a:spcPts val="0"/>
              </a:spcAft>
              <a:buNone/>
            </a:pPr>
            <a:r>
              <a:t/>
            </a:r>
            <a:endParaRPr b="1" sz="1700"/>
          </a:p>
        </p:txBody>
      </p:sp>
      <p:pic>
        <p:nvPicPr>
          <p:cNvPr id="147" name="Google Shape;147;p19"/>
          <p:cNvPicPr preferRelativeResize="0"/>
          <p:nvPr/>
        </p:nvPicPr>
        <p:blipFill>
          <a:blip r:embed="rId3">
            <a:alphaModFix/>
          </a:blip>
          <a:stretch>
            <a:fillRect/>
          </a:stretch>
        </p:blipFill>
        <p:spPr>
          <a:xfrm>
            <a:off x="6003700" y="2480875"/>
            <a:ext cx="5422500" cy="34320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0"/>
          <p:cNvSpPr txBox="1"/>
          <p:nvPr>
            <p:ph type="title"/>
          </p:nvPr>
        </p:nvSpPr>
        <p:spPr>
          <a:xfrm>
            <a:off x="581193" y="729658"/>
            <a:ext cx="11029500" cy="98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1100"/>
              <a:buFont typeface="Arial"/>
              <a:buNone/>
            </a:pPr>
            <a:r>
              <a:rPr b="1" lang="en-US"/>
              <a:t>BASIC PROCEDURES FOR THE BOARD</a:t>
            </a:r>
            <a:endParaRPr sz="3600"/>
          </a:p>
        </p:txBody>
      </p:sp>
      <p:sp>
        <p:nvSpPr>
          <p:cNvPr id="154" name="Google Shape;154;p20"/>
          <p:cNvSpPr txBox="1"/>
          <p:nvPr>
            <p:ph idx="1" type="body"/>
          </p:nvPr>
        </p:nvSpPr>
        <p:spPr>
          <a:xfrm>
            <a:off x="581193" y="2380403"/>
            <a:ext cx="5422500" cy="3633000"/>
          </a:xfrm>
          <a:prstGeom prst="rect">
            <a:avLst/>
          </a:prstGeom>
        </p:spPr>
        <p:txBody>
          <a:bodyPr anchorCtr="0" anchor="ctr" bIns="45700" lIns="91425" spcFirstLastPara="1" rIns="91425" wrap="square" tIns="45700">
            <a:noAutofit/>
          </a:bodyPr>
          <a:lstStyle/>
          <a:p>
            <a:pPr indent="0" lvl="0" marL="0" rtl="0" algn="l">
              <a:spcBef>
                <a:spcPts val="360"/>
              </a:spcBef>
              <a:spcAft>
                <a:spcPts val="0"/>
              </a:spcAft>
              <a:buNone/>
            </a:pPr>
            <a:r>
              <a:rPr b="1" lang="en-US" sz="3100"/>
              <a:t>Does a Motion Need a Second?</a:t>
            </a:r>
            <a:endParaRPr b="1" sz="3100"/>
          </a:p>
          <a:p>
            <a:pPr indent="0" lvl="0" marL="0" rtl="0" algn="l">
              <a:spcBef>
                <a:spcPts val="360"/>
              </a:spcBef>
              <a:spcAft>
                <a:spcPts val="0"/>
              </a:spcAft>
              <a:buNone/>
            </a:pPr>
            <a:r>
              <a:rPr lang="en-US" sz="3100"/>
              <a:t>Yes. Every main motion or resolution must receive a Second before the Board agrees to hear the motion or resolution</a:t>
            </a:r>
            <a:endParaRPr sz="3100"/>
          </a:p>
        </p:txBody>
      </p:sp>
      <p:pic>
        <p:nvPicPr>
          <p:cNvPr id="155" name="Google Shape;155;p20"/>
          <p:cNvPicPr preferRelativeResize="0"/>
          <p:nvPr/>
        </p:nvPicPr>
        <p:blipFill>
          <a:blip r:embed="rId3">
            <a:alphaModFix/>
          </a:blip>
          <a:stretch>
            <a:fillRect/>
          </a:stretch>
        </p:blipFill>
        <p:spPr>
          <a:xfrm>
            <a:off x="6003699" y="2380399"/>
            <a:ext cx="5422500" cy="296098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vidend">
  <a:themeElements>
    <a:clrScheme name="276e8e">
      <a:dk1>
        <a:srgbClr val="000000"/>
      </a:dk1>
      <a:lt1>
        <a:srgbClr val="FFFFFF"/>
      </a:lt1>
      <a:dk2>
        <a:srgbClr val="373545"/>
      </a:dk2>
      <a:lt2>
        <a:srgbClr val="CEDBE6"/>
      </a:lt2>
      <a:accent1>
        <a:srgbClr val="276E8E"/>
      </a:accent1>
      <a:accent2>
        <a:srgbClr val="15113E"/>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